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9" r:id="rId6"/>
    <p:sldId id="270" r:id="rId7"/>
    <p:sldId id="271" r:id="rId8"/>
    <p:sldId id="272" r:id="rId9"/>
    <p:sldId id="274" r:id="rId10"/>
    <p:sldId id="275" r:id="rId11"/>
    <p:sldId id="276" r:id="rId12"/>
    <p:sldId id="277" r:id="rId13"/>
    <p:sldId id="278" r:id="rId14"/>
    <p:sldId id="371" r:id="rId15"/>
    <p:sldId id="280" r:id="rId16"/>
    <p:sldId id="281" r:id="rId17"/>
    <p:sldId id="282" r:id="rId18"/>
    <p:sldId id="283" r:id="rId19"/>
    <p:sldId id="370" r:id="rId20"/>
    <p:sldId id="372" r:id="rId21"/>
    <p:sldId id="373" r:id="rId22"/>
    <p:sldId id="284" r:id="rId23"/>
    <p:sldId id="285" r:id="rId24"/>
    <p:sldId id="287" r:id="rId25"/>
    <p:sldId id="288" r:id="rId26"/>
    <p:sldId id="290" r:id="rId27"/>
    <p:sldId id="291" r:id="rId28"/>
    <p:sldId id="292" r:id="rId29"/>
    <p:sldId id="293" r:id="rId30"/>
    <p:sldId id="295" r:id="rId31"/>
    <p:sldId id="296" r:id="rId32"/>
    <p:sldId id="297" r:id="rId33"/>
    <p:sldId id="298" r:id="rId34"/>
    <p:sldId id="300" r:id="rId35"/>
    <p:sldId id="301" r:id="rId36"/>
    <p:sldId id="302" r:id="rId37"/>
    <p:sldId id="303" r:id="rId38"/>
    <p:sldId id="304" r:id="rId39"/>
    <p:sldId id="374" r:id="rId40"/>
    <p:sldId id="306" r:id="rId41"/>
    <p:sldId id="307" r:id="rId42"/>
    <p:sldId id="308" r:id="rId43"/>
    <p:sldId id="309" r:id="rId44"/>
    <p:sldId id="310" r:id="rId45"/>
    <p:sldId id="311" r:id="rId46"/>
    <p:sldId id="313" r:id="rId47"/>
    <p:sldId id="312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75" r:id="rId58"/>
    <p:sldId id="323" r:id="rId59"/>
    <p:sldId id="324" r:id="rId60"/>
    <p:sldId id="325" r:id="rId61"/>
    <p:sldId id="326" r:id="rId62"/>
    <p:sldId id="327" r:id="rId63"/>
    <p:sldId id="376" r:id="rId64"/>
    <p:sldId id="328" r:id="rId65"/>
    <p:sldId id="329" r:id="rId66"/>
    <p:sldId id="330" r:id="rId67"/>
    <p:sldId id="331" r:id="rId68"/>
    <p:sldId id="377" r:id="rId69"/>
    <p:sldId id="332" r:id="rId70"/>
    <p:sldId id="333" r:id="rId71"/>
    <p:sldId id="334" r:id="rId72"/>
    <p:sldId id="335" r:id="rId73"/>
    <p:sldId id="369" r:id="rId74"/>
    <p:sldId id="378" r:id="rId75"/>
    <p:sldId id="336" r:id="rId76"/>
    <p:sldId id="337" r:id="rId77"/>
    <p:sldId id="338" r:id="rId78"/>
    <p:sldId id="339" r:id="rId79"/>
    <p:sldId id="340" r:id="rId80"/>
    <p:sldId id="341" r:id="rId81"/>
    <p:sldId id="342" r:id="rId82"/>
    <p:sldId id="368" r:id="rId83"/>
    <p:sldId id="344" r:id="rId84"/>
    <p:sldId id="345" r:id="rId85"/>
    <p:sldId id="346" r:id="rId86"/>
    <p:sldId id="347" r:id="rId87"/>
    <p:sldId id="348" r:id="rId88"/>
    <p:sldId id="349" r:id="rId89"/>
    <p:sldId id="350" r:id="rId90"/>
    <p:sldId id="351" r:id="rId91"/>
    <p:sldId id="379" r:id="rId92"/>
    <p:sldId id="380" r:id="rId93"/>
    <p:sldId id="381" r:id="rId94"/>
    <p:sldId id="382" r:id="rId95"/>
    <p:sldId id="364" r:id="rId96"/>
    <p:sldId id="366" r:id="rId97"/>
    <p:sldId id="367" r:id="rId98"/>
    <p:sldId id="362" r:id="rId99"/>
    <p:sldId id="363" r:id="rId100"/>
    <p:sldId id="365" r:id="rId101"/>
    <p:sldId id="383" r:id="rId102"/>
    <p:sldId id="358" r:id="rId103"/>
    <p:sldId id="384" r:id="rId104"/>
    <p:sldId id="385" r:id="rId105"/>
    <p:sldId id="386" r:id="rId106"/>
    <p:sldId id="359" r:id="rId107"/>
    <p:sldId id="387" r:id="rId108"/>
    <p:sldId id="360" r:id="rId109"/>
    <p:sldId id="388" r:id="rId110"/>
    <p:sldId id="389" r:id="rId111"/>
    <p:sldId id="390" r:id="rId112"/>
    <p:sldId id="391" r:id="rId113"/>
  </p:sldIdLst>
  <p:sldSz cx="9144000" cy="6858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050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314F1-C98C-4DFA-806B-8A966AA6B557}" type="datetimeFigureOut">
              <a:rPr lang="en-US" smtClean="0"/>
              <a:t>12/15/2011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D2E65-55B4-4DDD-AFD7-CE3BF5EDC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245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314F1-C98C-4DFA-806B-8A966AA6B557}" type="datetimeFigureOut">
              <a:rPr lang="en-US" smtClean="0"/>
              <a:t>12/15/2011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D2E65-55B4-4DDD-AFD7-CE3BF5EDC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743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314F1-C98C-4DFA-806B-8A966AA6B557}" type="datetimeFigureOut">
              <a:rPr lang="en-US" smtClean="0"/>
              <a:t>12/15/2011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D2E65-55B4-4DDD-AFD7-CE3BF5EDC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346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314F1-C98C-4DFA-806B-8A966AA6B557}" type="datetimeFigureOut">
              <a:rPr lang="en-US" smtClean="0"/>
              <a:t>12/15/2011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D2E65-55B4-4DDD-AFD7-CE3BF5EDC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845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314F1-C98C-4DFA-806B-8A966AA6B557}" type="datetimeFigureOut">
              <a:rPr lang="en-US" smtClean="0"/>
              <a:t>12/15/2011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D2E65-55B4-4DDD-AFD7-CE3BF5EDC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743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314F1-C98C-4DFA-806B-8A966AA6B557}" type="datetimeFigureOut">
              <a:rPr lang="en-US" smtClean="0"/>
              <a:t>12/15/2011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D2E65-55B4-4DDD-AFD7-CE3BF5EDC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80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314F1-C98C-4DFA-806B-8A966AA6B557}" type="datetimeFigureOut">
              <a:rPr lang="en-US" smtClean="0"/>
              <a:t>12/15/2011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D2E65-55B4-4DDD-AFD7-CE3BF5EDC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154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314F1-C98C-4DFA-806B-8A966AA6B557}" type="datetimeFigureOut">
              <a:rPr lang="en-US" smtClean="0"/>
              <a:t>12/15/2011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D2E65-55B4-4DDD-AFD7-CE3BF5EDC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08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314F1-C98C-4DFA-806B-8A966AA6B557}" type="datetimeFigureOut">
              <a:rPr lang="en-US" smtClean="0"/>
              <a:t>12/15/2011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D2E65-55B4-4DDD-AFD7-CE3BF5EDC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913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314F1-C98C-4DFA-806B-8A966AA6B557}" type="datetimeFigureOut">
              <a:rPr lang="en-US" smtClean="0"/>
              <a:t>12/15/2011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D2E65-55B4-4DDD-AFD7-CE3BF5EDC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308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314F1-C98C-4DFA-806B-8A966AA6B557}" type="datetimeFigureOut">
              <a:rPr lang="en-US" smtClean="0"/>
              <a:t>12/15/2011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D2E65-55B4-4DDD-AFD7-CE3BF5EDC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147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1314F1-C98C-4DFA-806B-8A966AA6B557}" type="datetimeFigureOut">
              <a:rPr lang="en-US" smtClean="0"/>
              <a:t>12/15/2011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D2E65-55B4-4DDD-AFD7-CE3BF5EDC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663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slide" Target="slide95.xml"/><Relationship Id="rId3" Type="http://schemas.openxmlformats.org/officeDocument/2006/relationships/slide" Target="slide2.xml"/><Relationship Id="rId7" Type="http://schemas.openxmlformats.org/officeDocument/2006/relationships/slide" Target="slide15.xml"/><Relationship Id="rId12" Type="http://schemas.openxmlformats.org/officeDocument/2006/relationships/slide" Target="slide98.xml"/><Relationship Id="rId2" Type="http://schemas.openxmlformats.org/officeDocument/2006/relationships/image" Target="../media/image1.png"/><Relationship Id="rId16" Type="http://schemas.openxmlformats.org/officeDocument/2006/relationships/slide" Target="slide10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8.xml"/><Relationship Id="rId11" Type="http://schemas.openxmlformats.org/officeDocument/2006/relationships/slide" Target="slide101.xml"/><Relationship Id="rId5" Type="http://schemas.openxmlformats.org/officeDocument/2006/relationships/slide" Target="slide34.xml"/><Relationship Id="rId15" Type="http://schemas.openxmlformats.org/officeDocument/2006/relationships/slide" Target="slide99.xml"/><Relationship Id="rId10" Type="http://schemas.openxmlformats.org/officeDocument/2006/relationships/slide" Target="slide4.xml"/><Relationship Id="rId4" Type="http://schemas.openxmlformats.org/officeDocument/2006/relationships/slide" Target="slide3.xml"/><Relationship Id="rId9" Type="http://schemas.openxmlformats.org/officeDocument/2006/relationships/slide" Target="slide40.xml"/><Relationship Id="rId14" Type="http://schemas.openxmlformats.org/officeDocument/2006/relationships/slide" Target="slide10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13.xml"/><Relationship Id="rId3" Type="http://schemas.openxmlformats.org/officeDocument/2006/relationships/slide" Target="slide34.xml"/><Relationship Id="rId7" Type="http://schemas.openxmlformats.org/officeDocument/2006/relationships/slide" Target="slide12.xml"/><Relationship Id="rId12" Type="http://schemas.openxmlformats.org/officeDocument/2006/relationships/slide" Target="slide40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1.xml"/><Relationship Id="rId11" Type="http://schemas.openxmlformats.org/officeDocument/2006/relationships/slide" Target="slide99.xml"/><Relationship Id="rId5" Type="http://schemas.openxmlformats.org/officeDocument/2006/relationships/slide" Target="slide9.xml"/><Relationship Id="rId10" Type="http://schemas.openxmlformats.org/officeDocument/2006/relationships/slide" Target="slide106.xml"/><Relationship Id="rId4" Type="http://schemas.openxmlformats.org/officeDocument/2006/relationships/slide" Target="slide1.xml"/><Relationship Id="rId9" Type="http://schemas.openxmlformats.org/officeDocument/2006/relationships/slide" Target="slide95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slide" Target="slide95.xml"/><Relationship Id="rId3" Type="http://schemas.openxmlformats.org/officeDocument/2006/relationships/slide" Target="slide2.xml"/><Relationship Id="rId7" Type="http://schemas.openxmlformats.org/officeDocument/2006/relationships/slide" Target="slide4.xm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5" Type="http://schemas.openxmlformats.org/officeDocument/2006/relationships/slide" Target="slide34.xml"/><Relationship Id="rId4" Type="http://schemas.openxmlformats.org/officeDocument/2006/relationships/slide" Target="slide3.xml"/><Relationship Id="rId9" Type="http://schemas.openxmlformats.org/officeDocument/2006/relationships/slide" Target="slide99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" Target="slide102.xm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slide" Target="slide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slide" Target="slide10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" Target="slide48.xm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slide" Target="slide10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" Target="slide48.xm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slide" Target="slide10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" Target="slide47.xm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3" Type="http://schemas.openxmlformats.org/officeDocument/2006/relationships/slide" Target="slide64.xml"/><Relationship Id="rId7" Type="http://schemas.openxmlformats.org/officeDocument/2006/relationships/slide" Target="slide111.xm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10.xml"/><Relationship Id="rId5" Type="http://schemas.openxmlformats.org/officeDocument/2006/relationships/slide" Target="slide48.xml"/><Relationship Id="rId4" Type="http://schemas.openxmlformats.org/officeDocument/2006/relationships/slide" Target="slide52.xml"/><Relationship Id="rId9" Type="http://schemas.openxmlformats.org/officeDocument/2006/relationships/slide" Target="slide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13" Type="http://schemas.openxmlformats.org/officeDocument/2006/relationships/slide" Target="slide106.xml"/><Relationship Id="rId3" Type="http://schemas.openxmlformats.org/officeDocument/2006/relationships/slide" Target="slide34.xml"/><Relationship Id="rId7" Type="http://schemas.openxmlformats.org/officeDocument/2006/relationships/slide" Target="slide26.xml"/><Relationship Id="rId12" Type="http://schemas.openxmlformats.org/officeDocument/2006/relationships/slide" Target="slide95.xml"/><Relationship Id="rId2" Type="http://schemas.openxmlformats.org/officeDocument/2006/relationships/image" Target="../media/image11.png"/><Relationship Id="rId16" Type="http://schemas.openxmlformats.org/officeDocument/2006/relationships/slide" Target="slide1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11" Type="http://schemas.openxmlformats.org/officeDocument/2006/relationships/slide" Target="slide12.xml"/><Relationship Id="rId5" Type="http://schemas.openxmlformats.org/officeDocument/2006/relationships/slide" Target="slide15.xml"/><Relationship Id="rId15" Type="http://schemas.openxmlformats.org/officeDocument/2006/relationships/slide" Target="slide40.xml"/><Relationship Id="rId10" Type="http://schemas.openxmlformats.org/officeDocument/2006/relationships/slide" Target="slide9.xml"/><Relationship Id="rId4" Type="http://schemas.openxmlformats.org/officeDocument/2006/relationships/slide" Target="slide1.xml"/><Relationship Id="rId9" Type="http://schemas.openxmlformats.org/officeDocument/2006/relationships/slide" Target="slide10.xml"/><Relationship Id="rId14" Type="http://schemas.openxmlformats.org/officeDocument/2006/relationships/slide" Target="slide99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slide" Target="slide111.xml"/><Relationship Id="rId3" Type="http://schemas.openxmlformats.org/officeDocument/2006/relationships/slide" Target="slide64.xml"/><Relationship Id="rId7" Type="http://schemas.openxmlformats.org/officeDocument/2006/relationships/slide" Target="slide109.xm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5" Type="http://schemas.openxmlformats.org/officeDocument/2006/relationships/slide" Target="slide48.xml"/><Relationship Id="rId10" Type="http://schemas.openxmlformats.org/officeDocument/2006/relationships/slide" Target="slide58.xml"/><Relationship Id="rId4" Type="http://schemas.openxmlformats.org/officeDocument/2006/relationships/slide" Target="slide52.xml"/><Relationship Id="rId9" Type="http://schemas.openxmlformats.org/officeDocument/2006/relationships/slide" Target="slide112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slide" Target="slide109.xml"/><Relationship Id="rId13" Type="http://schemas.openxmlformats.org/officeDocument/2006/relationships/slide" Target="slide83.xml"/><Relationship Id="rId3" Type="http://schemas.openxmlformats.org/officeDocument/2006/relationships/slide" Target="slide64.xml"/><Relationship Id="rId7" Type="http://schemas.openxmlformats.org/officeDocument/2006/relationships/slide" Target="slide110.xml"/><Relationship Id="rId12" Type="http://schemas.openxmlformats.org/officeDocument/2006/relationships/slide" Target="slide79.xm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11" Type="http://schemas.openxmlformats.org/officeDocument/2006/relationships/slide" Target="slide75.xml"/><Relationship Id="rId5" Type="http://schemas.openxmlformats.org/officeDocument/2006/relationships/slide" Target="slide48.xml"/><Relationship Id="rId10" Type="http://schemas.openxmlformats.org/officeDocument/2006/relationships/slide" Target="slide69.xml"/><Relationship Id="rId4" Type="http://schemas.openxmlformats.org/officeDocument/2006/relationships/slide" Target="slide52.xml"/><Relationship Id="rId9" Type="http://schemas.openxmlformats.org/officeDocument/2006/relationships/slide" Target="slide112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slide" Target="slide111.xml"/><Relationship Id="rId3" Type="http://schemas.openxmlformats.org/officeDocument/2006/relationships/slide" Target="slide64.xml"/><Relationship Id="rId7" Type="http://schemas.openxmlformats.org/officeDocument/2006/relationships/slide" Target="slide110.xm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5" Type="http://schemas.openxmlformats.org/officeDocument/2006/relationships/slide" Target="slide48.xml"/><Relationship Id="rId10" Type="http://schemas.openxmlformats.org/officeDocument/2006/relationships/slide" Target="slide96.xml"/><Relationship Id="rId4" Type="http://schemas.openxmlformats.org/officeDocument/2006/relationships/slide" Target="slide52.xml"/><Relationship Id="rId9" Type="http://schemas.openxmlformats.org/officeDocument/2006/relationships/slide" Target="slide10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slide" Target="slide99.xml"/><Relationship Id="rId3" Type="http://schemas.openxmlformats.org/officeDocument/2006/relationships/slide" Target="slide6.xml"/><Relationship Id="rId7" Type="http://schemas.openxmlformats.org/officeDocument/2006/relationships/slide" Target="slide8.xml"/><Relationship Id="rId12" Type="http://schemas.openxmlformats.org/officeDocument/2006/relationships/slide" Target="slide106.xml"/><Relationship Id="rId2" Type="http://schemas.openxmlformats.org/officeDocument/2006/relationships/image" Target="../media/image12.png"/><Relationship Id="rId16" Type="http://schemas.openxmlformats.org/officeDocument/2006/relationships/slide" Target="slide1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11" Type="http://schemas.openxmlformats.org/officeDocument/2006/relationships/slide" Target="slide95.xml"/><Relationship Id="rId5" Type="http://schemas.openxmlformats.org/officeDocument/2006/relationships/slide" Target="slide34.xml"/><Relationship Id="rId15" Type="http://schemas.openxmlformats.org/officeDocument/2006/relationships/slide" Target="slide40.xml"/><Relationship Id="rId10" Type="http://schemas.openxmlformats.org/officeDocument/2006/relationships/slide" Target="slide9.xml"/><Relationship Id="rId4" Type="http://schemas.openxmlformats.org/officeDocument/2006/relationships/slide" Target="slide7.xml"/><Relationship Id="rId9" Type="http://schemas.openxmlformats.org/officeDocument/2006/relationships/slide" Target="slide11.xml"/><Relationship Id="rId14" Type="http://schemas.openxmlformats.org/officeDocument/2006/relationships/slide" Target="slide10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slide" Target="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95.xml"/><Relationship Id="rId3" Type="http://schemas.openxmlformats.org/officeDocument/2006/relationships/slide" Target="slide16.xml"/><Relationship Id="rId7" Type="http://schemas.openxmlformats.org/officeDocument/2006/relationships/slide" Target="slide18.xml"/><Relationship Id="rId12" Type="http://schemas.openxmlformats.org/officeDocument/2006/relationships/slide" Target="slide40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11" Type="http://schemas.openxmlformats.org/officeDocument/2006/relationships/slide" Target="slide19.xml"/><Relationship Id="rId5" Type="http://schemas.openxmlformats.org/officeDocument/2006/relationships/slide" Target="slide34.xml"/><Relationship Id="rId10" Type="http://schemas.openxmlformats.org/officeDocument/2006/relationships/slide" Target="slide99.xml"/><Relationship Id="rId4" Type="http://schemas.openxmlformats.org/officeDocument/2006/relationships/slide" Target="slide17.xml"/><Relationship Id="rId9" Type="http://schemas.openxmlformats.org/officeDocument/2006/relationships/slide" Target="slide10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06.xml"/><Relationship Id="rId13" Type="http://schemas.openxmlformats.org/officeDocument/2006/relationships/slide" Target="slide18.xml"/><Relationship Id="rId3" Type="http://schemas.openxmlformats.org/officeDocument/2006/relationships/slide" Target="slide34.xml"/><Relationship Id="rId7" Type="http://schemas.openxmlformats.org/officeDocument/2006/relationships/slide" Target="slide95.xml"/><Relationship Id="rId12" Type="http://schemas.openxmlformats.org/officeDocument/2006/relationships/slide" Target="slide17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slide" Target="slide9.xml"/><Relationship Id="rId11" Type="http://schemas.openxmlformats.org/officeDocument/2006/relationships/slide" Target="slide15.xml"/><Relationship Id="rId5" Type="http://schemas.openxmlformats.org/officeDocument/2006/relationships/slide" Target="slide5.xml"/><Relationship Id="rId10" Type="http://schemas.openxmlformats.org/officeDocument/2006/relationships/slide" Target="slide19.xml"/><Relationship Id="rId4" Type="http://schemas.openxmlformats.org/officeDocument/2006/relationships/slide" Target="slide1.xml"/><Relationship Id="rId9" Type="http://schemas.openxmlformats.org/officeDocument/2006/relationships/slide" Target="slide99.xml"/><Relationship Id="rId14" Type="http://schemas.openxmlformats.org/officeDocument/2006/relationships/slide" Target="slide4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13" Type="http://schemas.openxmlformats.org/officeDocument/2006/relationships/slide" Target="slide16.xml"/><Relationship Id="rId3" Type="http://schemas.openxmlformats.org/officeDocument/2006/relationships/slide" Target="slide34.xml"/><Relationship Id="rId7" Type="http://schemas.openxmlformats.org/officeDocument/2006/relationships/slide" Target="slide26.xml"/><Relationship Id="rId12" Type="http://schemas.openxmlformats.org/officeDocument/2006/relationships/slide" Target="slide19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11" Type="http://schemas.openxmlformats.org/officeDocument/2006/relationships/slide" Target="slide99.xml"/><Relationship Id="rId5" Type="http://schemas.openxmlformats.org/officeDocument/2006/relationships/slide" Target="slide15.xml"/><Relationship Id="rId15" Type="http://schemas.openxmlformats.org/officeDocument/2006/relationships/slide" Target="slide40.xml"/><Relationship Id="rId10" Type="http://schemas.openxmlformats.org/officeDocument/2006/relationships/slide" Target="slide106.xml"/><Relationship Id="rId4" Type="http://schemas.openxmlformats.org/officeDocument/2006/relationships/slide" Target="slide1.xml"/><Relationship Id="rId9" Type="http://schemas.openxmlformats.org/officeDocument/2006/relationships/slide" Target="slide95.xml"/><Relationship Id="rId14" Type="http://schemas.openxmlformats.org/officeDocument/2006/relationships/slide" Target="slide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00.xml"/><Relationship Id="rId13" Type="http://schemas.openxmlformats.org/officeDocument/2006/relationships/slide" Target="slide40.xml"/><Relationship Id="rId3" Type="http://schemas.openxmlformats.org/officeDocument/2006/relationships/slide" Target="slide34.xml"/><Relationship Id="rId7" Type="http://schemas.openxmlformats.org/officeDocument/2006/relationships/slide" Target="slide99.xml"/><Relationship Id="rId12" Type="http://schemas.openxmlformats.org/officeDocument/2006/relationships/slide" Target="slide15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06.xml"/><Relationship Id="rId11" Type="http://schemas.openxmlformats.org/officeDocument/2006/relationships/slide" Target="slide17.xml"/><Relationship Id="rId5" Type="http://schemas.openxmlformats.org/officeDocument/2006/relationships/slide" Target="slide95.xml"/><Relationship Id="rId10" Type="http://schemas.openxmlformats.org/officeDocument/2006/relationships/slide" Target="slide16.xml"/><Relationship Id="rId4" Type="http://schemas.openxmlformats.org/officeDocument/2006/relationships/slide" Target="slide1.xml"/><Relationship Id="rId9" Type="http://schemas.openxmlformats.org/officeDocument/2006/relationships/slide" Target="slide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99.xml"/><Relationship Id="rId3" Type="http://schemas.openxmlformats.org/officeDocument/2006/relationships/slide" Target="slide1.xml"/><Relationship Id="rId7" Type="http://schemas.openxmlformats.org/officeDocument/2006/relationships/slide" Target="slide15.xml"/><Relationship Id="rId12" Type="http://schemas.openxmlformats.org/officeDocument/2006/relationships/slide" Target="slide106.xml"/><Relationship Id="rId17" Type="http://schemas.openxmlformats.org/officeDocument/2006/relationships/slide" Target="slide101.xml"/><Relationship Id="rId2" Type="http://schemas.openxmlformats.org/officeDocument/2006/relationships/image" Target="../media/image2.png"/><Relationship Id="rId16" Type="http://schemas.openxmlformats.org/officeDocument/2006/relationships/slide" Target="slide4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8.xml"/><Relationship Id="rId11" Type="http://schemas.openxmlformats.org/officeDocument/2006/relationships/slide" Target="slide95.xml"/><Relationship Id="rId5" Type="http://schemas.openxmlformats.org/officeDocument/2006/relationships/slide" Target="slide34.xml"/><Relationship Id="rId15" Type="http://schemas.openxmlformats.org/officeDocument/2006/relationships/slide" Target="slide100.xml"/><Relationship Id="rId10" Type="http://schemas.openxmlformats.org/officeDocument/2006/relationships/slide" Target="slide4.xml"/><Relationship Id="rId4" Type="http://schemas.openxmlformats.org/officeDocument/2006/relationships/slide" Target="slide3.xml"/><Relationship Id="rId9" Type="http://schemas.openxmlformats.org/officeDocument/2006/relationships/slide" Target="slide9.xml"/><Relationship Id="rId14" Type="http://schemas.openxmlformats.org/officeDocument/2006/relationships/slide" Target="slide9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95.xml"/><Relationship Id="rId3" Type="http://schemas.openxmlformats.org/officeDocument/2006/relationships/slide" Target="slide6.xml"/><Relationship Id="rId7" Type="http://schemas.openxmlformats.org/officeDocument/2006/relationships/slide" Target="slide8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11" Type="http://schemas.openxmlformats.org/officeDocument/2006/relationships/slide" Target="slide40.xml"/><Relationship Id="rId5" Type="http://schemas.openxmlformats.org/officeDocument/2006/relationships/slide" Target="slide34.xml"/><Relationship Id="rId10" Type="http://schemas.openxmlformats.org/officeDocument/2006/relationships/slide" Target="slide99.xml"/><Relationship Id="rId4" Type="http://schemas.openxmlformats.org/officeDocument/2006/relationships/slide" Target="slide7.xml"/><Relationship Id="rId9" Type="http://schemas.openxmlformats.org/officeDocument/2006/relationships/slide" Target="slide10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40.xml"/><Relationship Id="rId3" Type="http://schemas.openxmlformats.org/officeDocument/2006/relationships/slide" Target="slide6.xml"/><Relationship Id="rId7" Type="http://schemas.openxmlformats.org/officeDocument/2006/relationships/slide" Target="slide8.xml"/><Relationship Id="rId12" Type="http://schemas.openxmlformats.org/officeDocument/2006/relationships/slide" Target="slide99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11" Type="http://schemas.openxmlformats.org/officeDocument/2006/relationships/slide" Target="slide106.xml"/><Relationship Id="rId5" Type="http://schemas.openxmlformats.org/officeDocument/2006/relationships/slide" Target="slide34.xml"/><Relationship Id="rId10" Type="http://schemas.openxmlformats.org/officeDocument/2006/relationships/slide" Target="slide95.xml"/><Relationship Id="rId4" Type="http://schemas.openxmlformats.org/officeDocument/2006/relationships/slide" Target="slide7.xml"/><Relationship Id="rId9" Type="http://schemas.openxmlformats.org/officeDocument/2006/relationships/slide" Target="slide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slide" Target="slide106.xml"/><Relationship Id="rId3" Type="http://schemas.openxmlformats.org/officeDocument/2006/relationships/slide" Target="slide6.xml"/><Relationship Id="rId7" Type="http://schemas.openxmlformats.org/officeDocument/2006/relationships/slide" Target="slide8.xml"/><Relationship Id="rId12" Type="http://schemas.openxmlformats.org/officeDocument/2006/relationships/slide" Target="slide95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11" Type="http://schemas.openxmlformats.org/officeDocument/2006/relationships/slide" Target="slide30.xml"/><Relationship Id="rId5" Type="http://schemas.openxmlformats.org/officeDocument/2006/relationships/slide" Target="slide34.xml"/><Relationship Id="rId15" Type="http://schemas.openxmlformats.org/officeDocument/2006/relationships/slide" Target="slide40.xml"/><Relationship Id="rId10" Type="http://schemas.openxmlformats.org/officeDocument/2006/relationships/slide" Target="slide26.xml"/><Relationship Id="rId4" Type="http://schemas.openxmlformats.org/officeDocument/2006/relationships/slide" Target="slide7.xml"/><Relationship Id="rId9" Type="http://schemas.openxmlformats.org/officeDocument/2006/relationships/slide" Target="slide22.xml"/><Relationship Id="rId14" Type="http://schemas.openxmlformats.org/officeDocument/2006/relationships/slide" Target="slide9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95.xml"/><Relationship Id="rId3" Type="http://schemas.openxmlformats.org/officeDocument/2006/relationships/slide" Target="slide6.xml"/><Relationship Id="rId7" Type="http://schemas.openxmlformats.org/officeDocument/2006/relationships/slide" Target="slide8.xml"/><Relationship Id="rId12" Type="http://schemas.openxmlformats.org/officeDocument/2006/relationships/slide" Target="slide40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11" Type="http://schemas.openxmlformats.org/officeDocument/2006/relationships/slide" Target="slide100.xml"/><Relationship Id="rId5" Type="http://schemas.openxmlformats.org/officeDocument/2006/relationships/slide" Target="slide34.xml"/><Relationship Id="rId10" Type="http://schemas.openxmlformats.org/officeDocument/2006/relationships/slide" Target="slide99.xml"/><Relationship Id="rId4" Type="http://schemas.openxmlformats.org/officeDocument/2006/relationships/slide" Target="slide7.xml"/><Relationship Id="rId9" Type="http://schemas.openxmlformats.org/officeDocument/2006/relationships/slide" Target="slide10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95.xml"/><Relationship Id="rId3" Type="http://schemas.openxmlformats.org/officeDocument/2006/relationships/slide" Target="slide27.xml"/><Relationship Id="rId7" Type="http://schemas.openxmlformats.org/officeDocument/2006/relationships/slide" Target="slide29.xml"/><Relationship Id="rId12" Type="http://schemas.openxmlformats.org/officeDocument/2006/relationships/slide" Target="slide40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11" Type="http://schemas.openxmlformats.org/officeDocument/2006/relationships/slide" Target="slide98.xml"/><Relationship Id="rId5" Type="http://schemas.openxmlformats.org/officeDocument/2006/relationships/slide" Target="slide34.xml"/><Relationship Id="rId10" Type="http://schemas.openxmlformats.org/officeDocument/2006/relationships/slide" Target="slide99.xml"/><Relationship Id="rId4" Type="http://schemas.openxmlformats.org/officeDocument/2006/relationships/slide" Target="slide28.xml"/><Relationship Id="rId9" Type="http://schemas.openxmlformats.org/officeDocument/2006/relationships/slide" Target="slide10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98.xml"/><Relationship Id="rId3" Type="http://schemas.openxmlformats.org/officeDocument/2006/relationships/slide" Target="slide34.xml"/><Relationship Id="rId7" Type="http://schemas.openxmlformats.org/officeDocument/2006/relationships/slide" Target="slide29.xml"/><Relationship Id="rId12" Type="http://schemas.openxmlformats.org/officeDocument/2006/relationships/slide" Target="slide99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8.xml"/><Relationship Id="rId11" Type="http://schemas.openxmlformats.org/officeDocument/2006/relationships/slide" Target="slide106.xml"/><Relationship Id="rId5" Type="http://schemas.openxmlformats.org/officeDocument/2006/relationships/slide" Target="slide26.xml"/><Relationship Id="rId10" Type="http://schemas.openxmlformats.org/officeDocument/2006/relationships/slide" Target="slide95.xml"/><Relationship Id="rId4" Type="http://schemas.openxmlformats.org/officeDocument/2006/relationships/slide" Target="slide1.xml"/><Relationship Id="rId9" Type="http://schemas.openxmlformats.org/officeDocument/2006/relationships/slide" Target="slide9.xml"/><Relationship Id="rId14" Type="http://schemas.openxmlformats.org/officeDocument/2006/relationships/slide" Target="slide4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13" Type="http://schemas.openxmlformats.org/officeDocument/2006/relationships/slide" Target="slide99.xml"/><Relationship Id="rId3" Type="http://schemas.openxmlformats.org/officeDocument/2006/relationships/slide" Target="slide34.xml"/><Relationship Id="rId7" Type="http://schemas.openxmlformats.org/officeDocument/2006/relationships/slide" Target="slide26.xml"/><Relationship Id="rId12" Type="http://schemas.openxmlformats.org/officeDocument/2006/relationships/slide" Target="slide106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11" Type="http://schemas.openxmlformats.org/officeDocument/2006/relationships/slide" Target="slide95.xml"/><Relationship Id="rId5" Type="http://schemas.openxmlformats.org/officeDocument/2006/relationships/slide" Target="slide15.xml"/><Relationship Id="rId15" Type="http://schemas.openxmlformats.org/officeDocument/2006/relationships/slide" Target="slide40.xml"/><Relationship Id="rId10" Type="http://schemas.openxmlformats.org/officeDocument/2006/relationships/slide" Target="slide29.xml"/><Relationship Id="rId4" Type="http://schemas.openxmlformats.org/officeDocument/2006/relationships/slide" Target="slide1.xml"/><Relationship Id="rId9" Type="http://schemas.openxmlformats.org/officeDocument/2006/relationships/slide" Target="slide27.xml"/><Relationship Id="rId14" Type="http://schemas.openxmlformats.org/officeDocument/2006/relationships/slide" Target="slide9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95.xml"/><Relationship Id="rId13" Type="http://schemas.openxmlformats.org/officeDocument/2006/relationships/slide" Target="slide40.xml"/><Relationship Id="rId3" Type="http://schemas.openxmlformats.org/officeDocument/2006/relationships/slide" Target="slide34.xml"/><Relationship Id="rId7" Type="http://schemas.openxmlformats.org/officeDocument/2006/relationships/slide" Target="slide26.xml"/><Relationship Id="rId12" Type="http://schemas.openxmlformats.org/officeDocument/2006/relationships/slide" Target="slide98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8.xml"/><Relationship Id="rId11" Type="http://schemas.openxmlformats.org/officeDocument/2006/relationships/slide" Target="slide100.xml"/><Relationship Id="rId5" Type="http://schemas.openxmlformats.org/officeDocument/2006/relationships/slide" Target="slide27.xml"/><Relationship Id="rId10" Type="http://schemas.openxmlformats.org/officeDocument/2006/relationships/slide" Target="slide99.xml"/><Relationship Id="rId4" Type="http://schemas.openxmlformats.org/officeDocument/2006/relationships/slide" Target="slide1.xml"/><Relationship Id="rId9" Type="http://schemas.openxmlformats.org/officeDocument/2006/relationships/slide" Target="slide10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13" Type="http://schemas.openxmlformats.org/officeDocument/2006/relationships/slide" Target="slide99.xml"/><Relationship Id="rId18" Type="http://schemas.openxmlformats.org/officeDocument/2006/relationships/slide" Target="slide101.xml"/><Relationship Id="rId3" Type="http://schemas.openxmlformats.org/officeDocument/2006/relationships/slide" Target="slide2.xml"/><Relationship Id="rId7" Type="http://schemas.openxmlformats.org/officeDocument/2006/relationships/slide" Target="slide15.xml"/><Relationship Id="rId12" Type="http://schemas.openxmlformats.org/officeDocument/2006/relationships/slide" Target="slide106.xml"/><Relationship Id="rId17" Type="http://schemas.openxmlformats.org/officeDocument/2006/relationships/slide" Target="slide40.xml"/><Relationship Id="rId2" Type="http://schemas.openxmlformats.org/officeDocument/2006/relationships/image" Target="../media/image3.png"/><Relationship Id="rId16" Type="http://schemas.openxmlformats.org/officeDocument/2006/relationships/slide" Target="slide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8.xml"/><Relationship Id="rId11" Type="http://schemas.openxmlformats.org/officeDocument/2006/relationships/slide" Target="slide95.xml"/><Relationship Id="rId5" Type="http://schemas.openxmlformats.org/officeDocument/2006/relationships/slide" Target="slide34.xml"/><Relationship Id="rId15" Type="http://schemas.openxmlformats.org/officeDocument/2006/relationships/slide" Target="slide100.xml"/><Relationship Id="rId10" Type="http://schemas.openxmlformats.org/officeDocument/2006/relationships/slide" Target="slide30.xml"/><Relationship Id="rId4" Type="http://schemas.openxmlformats.org/officeDocument/2006/relationships/slide" Target="slide1.xml"/><Relationship Id="rId9" Type="http://schemas.openxmlformats.org/officeDocument/2006/relationships/slide" Target="slide26.xml"/><Relationship Id="rId14" Type="http://schemas.openxmlformats.org/officeDocument/2006/relationships/slide" Target="slide9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95.xml"/><Relationship Id="rId3" Type="http://schemas.openxmlformats.org/officeDocument/2006/relationships/slide" Target="slide31.xml"/><Relationship Id="rId7" Type="http://schemas.openxmlformats.org/officeDocument/2006/relationships/slide" Target="slide33.xml"/><Relationship Id="rId12" Type="http://schemas.openxmlformats.org/officeDocument/2006/relationships/slide" Target="slide40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11" Type="http://schemas.openxmlformats.org/officeDocument/2006/relationships/slide" Target="slide98.xml"/><Relationship Id="rId5" Type="http://schemas.openxmlformats.org/officeDocument/2006/relationships/slide" Target="slide34.xml"/><Relationship Id="rId10" Type="http://schemas.openxmlformats.org/officeDocument/2006/relationships/slide" Target="slide99.xml"/><Relationship Id="rId4" Type="http://schemas.openxmlformats.org/officeDocument/2006/relationships/slide" Target="slide32.xml"/><Relationship Id="rId9" Type="http://schemas.openxmlformats.org/officeDocument/2006/relationships/slide" Target="slide10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98.xml"/><Relationship Id="rId3" Type="http://schemas.openxmlformats.org/officeDocument/2006/relationships/slide" Target="slide34.xml"/><Relationship Id="rId7" Type="http://schemas.openxmlformats.org/officeDocument/2006/relationships/slide" Target="slide33.xml"/><Relationship Id="rId12" Type="http://schemas.openxmlformats.org/officeDocument/2006/relationships/slide" Target="slide99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2.xml"/><Relationship Id="rId11" Type="http://schemas.openxmlformats.org/officeDocument/2006/relationships/slide" Target="slide106.xml"/><Relationship Id="rId5" Type="http://schemas.openxmlformats.org/officeDocument/2006/relationships/slide" Target="slide30.xml"/><Relationship Id="rId10" Type="http://schemas.openxmlformats.org/officeDocument/2006/relationships/slide" Target="slide95.xml"/><Relationship Id="rId4" Type="http://schemas.openxmlformats.org/officeDocument/2006/relationships/slide" Target="slide1.xml"/><Relationship Id="rId9" Type="http://schemas.openxmlformats.org/officeDocument/2006/relationships/slide" Target="slide9.xml"/><Relationship Id="rId14" Type="http://schemas.openxmlformats.org/officeDocument/2006/relationships/slide" Target="slide4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13" Type="http://schemas.openxmlformats.org/officeDocument/2006/relationships/slide" Target="slide99.xml"/><Relationship Id="rId3" Type="http://schemas.openxmlformats.org/officeDocument/2006/relationships/slide" Target="slide34.xml"/><Relationship Id="rId7" Type="http://schemas.openxmlformats.org/officeDocument/2006/relationships/slide" Target="slide26.xml"/><Relationship Id="rId12" Type="http://schemas.openxmlformats.org/officeDocument/2006/relationships/slide" Target="slide106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11" Type="http://schemas.openxmlformats.org/officeDocument/2006/relationships/slide" Target="slide95.xml"/><Relationship Id="rId5" Type="http://schemas.openxmlformats.org/officeDocument/2006/relationships/slide" Target="slide15.xml"/><Relationship Id="rId15" Type="http://schemas.openxmlformats.org/officeDocument/2006/relationships/slide" Target="slide40.xml"/><Relationship Id="rId10" Type="http://schemas.openxmlformats.org/officeDocument/2006/relationships/slide" Target="slide33.xml"/><Relationship Id="rId4" Type="http://schemas.openxmlformats.org/officeDocument/2006/relationships/slide" Target="slide1.xml"/><Relationship Id="rId9" Type="http://schemas.openxmlformats.org/officeDocument/2006/relationships/slide" Target="slide31.xml"/><Relationship Id="rId14" Type="http://schemas.openxmlformats.org/officeDocument/2006/relationships/slide" Target="slide9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95.xml"/><Relationship Id="rId13" Type="http://schemas.openxmlformats.org/officeDocument/2006/relationships/slide" Target="slide40.xml"/><Relationship Id="rId3" Type="http://schemas.openxmlformats.org/officeDocument/2006/relationships/slide" Target="slide34.xml"/><Relationship Id="rId7" Type="http://schemas.openxmlformats.org/officeDocument/2006/relationships/slide" Target="slide30.xml"/><Relationship Id="rId12" Type="http://schemas.openxmlformats.org/officeDocument/2006/relationships/slide" Target="slide98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2.xml"/><Relationship Id="rId11" Type="http://schemas.openxmlformats.org/officeDocument/2006/relationships/slide" Target="slide100.xml"/><Relationship Id="rId5" Type="http://schemas.openxmlformats.org/officeDocument/2006/relationships/slide" Target="slide31.xml"/><Relationship Id="rId10" Type="http://schemas.openxmlformats.org/officeDocument/2006/relationships/slide" Target="slide99.xml"/><Relationship Id="rId4" Type="http://schemas.openxmlformats.org/officeDocument/2006/relationships/slide" Target="slide1.xml"/><Relationship Id="rId9" Type="http://schemas.openxmlformats.org/officeDocument/2006/relationships/slide" Target="slide10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38.xml"/><Relationship Id="rId3" Type="http://schemas.openxmlformats.org/officeDocument/2006/relationships/slide" Target="slide35.xml"/><Relationship Id="rId7" Type="http://schemas.openxmlformats.org/officeDocument/2006/relationships/slide" Target="slide37.xml"/><Relationship Id="rId12" Type="http://schemas.openxmlformats.org/officeDocument/2006/relationships/slide" Target="slide40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11" Type="http://schemas.openxmlformats.org/officeDocument/2006/relationships/slide" Target="slide99.xml"/><Relationship Id="rId5" Type="http://schemas.openxmlformats.org/officeDocument/2006/relationships/slide" Target="slide34.xml"/><Relationship Id="rId10" Type="http://schemas.openxmlformats.org/officeDocument/2006/relationships/slide" Target="slide106.xml"/><Relationship Id="rId4" Type="http://schemas.openxmlformats.org/officeDocument/2006/relationships/slide" Target="slide36.xml"/><Relationship Id="rId9" Type="http://schemas.openxmlformats.org/officeDocument/2006/relationships/slide" Target="slide9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38.xml"/><Relationship Id="rId3" Type="http://schemas.openxmlformats.org/officeDocument/2006/relationships/slide" Target="slide34.xml"/><Relationship Id="rId7" Type="http://schemas.openxmlformats.org/officeDocument/2006/relationships/slide" Target="slide5.xml"/><Relationship Id="rId12" Type="http://schemas.openxmlformats.org/officeDocument/2006/relationships/slide" Target="slide40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7.xml"/><Relationship Id="rId11" Type="http://schemas.openxmlformats.org/officeDocument/2006/relationships/slide" Target="slide99.xml"/><Relationship Id="rId5" Type="http://schemas.openxmlformats.org/officeDocument/2006/relationships/slide" Target="slide36.xml"/><Relationship Id="rId10" Type="http://schemas.openxmlformats.org/officeDocument/2006/relationships/slide" Target="slide106.xml"/><Relationship Id="rId4" Type="http://schemas.openxmlformats.org/officeDocument/2006/relationships/slide" Target="slide1.xml"/><Relationship Id="rId9" Type="http://schemas.openxmlformats.org/officeDocument/2006/relationships/slide" Target="slide9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13" Type="http://schemas.openxmlformats.org/officeDocument/2006/relationships/slide" Target="slide99.xml"/><Relationship Id="rId3" Type="http://schemas.openxmlformats.org/officeDocument/2006/relationships/slide" Target="slide34.xml"/><Relationship Id="rId7" Type="http://schemas.openxmlformats.org/officeDocument/2006/relationships/slide" Target="slide26.xml"/><Relationship Id="rId12" Type="http://schemas.openxmlformats.org/officeDocument/2006/relationships/slide" Target="slide106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11" Type="http://schemas.openxmlformats.org/officeDocument/2006/relationships/slide" Target="slide95.xml"/><Relationship Id="rId5" Type="http://schemas.openxmlformats.org/officeDocument/2006/relationships/slide" Target="slide15.xml"/><Relationship Id="rId15" Type="http://schemas.openxmlformats.org/officeDocument/2006/relationships/slide" Target="slide38.xml"/><Relationship Id="rId10" Type="http://schemas.openxmlformats.org/officeDocument/2006/relationships/slide" Target="slide37.xml"/><Relationship Id="rId4" Type="http://schemas.openxmlformats.org/officeDocument/2006/relationships/slide" Target="slide1.xml"/><Relationship Id="rId9" Type="http://schemas.openxmlformats.org/officeDocument/2006/relationships/slide" Target="slide35.xml"/><Relationship Id="rId14" Type="http://schemas.openxmlformats.org/officeDocument/2006/relationships/slide" Target="slide40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106.xml"/><Relationship Id="rId3" Type="http://schemas.openxmlformats.org/officeDocument/2006/relationships/slide" Target="slide34.xml"/><Relationship Id="rId7" Type="http://schemas.openxmlformats.org/officeDocument/2006/relationships/slide" Target="slide95.xml"/><Relationship Id="rId12" Type="http://schemas.openxmlformats.org/officeDocument/2006/relationships/slide" Target="slide38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6.xml"/><Relationship Id="rId11" Type="http://schemas.openxmlformats.org/officeDocument/2006/relationships/slide" Target="slide40.xml"/><Relationship Id="rId5" Type="http://schemas.openxmlformats.org/officeDocument/2006/relationships/slide" Target="slide35.xml"/><Relationship Id="rId10" Type="http://schemas.openxmlformats.org/officeDocument/2006/relationships/slide" Target="slide100.xml"/><Relationship Id="rId4" Type="http://schemas.openxmlformats.org/officeDocument/2006/relationships/slide" Target="slide1.xml"/><Relationship Id="rId9" Type="http://schemas.openxmlformats.org/officeDocument/2006/relationships/slide" Target="slide9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39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slide" Target="slide3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slide" Target="slide100.xml"/><Relationship Id="rId3" Type="http://schemas.openxmlformats.org/officeDocument/2006/relationships/slide" Target="slide2.xml"/><Relationship Id="rId7" Type="http://schemas.openxmlformats.org/officeDocument/2006/relationships/slide" Target="slide38.xml"/><Relationship Id="rId12" Type="http://schemas.openxmlformats.org/officeDocument/2006/relationships/slide" Target="slide98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4.xml"/><Relationship Id="rId11" Type="http://schemas.openxmlformats.org/officeDocument/2006/relationships/slide" Target="slide99.xml"/><Relationship Id="rId5" Type="http://schemas.openxmlformats.org/officeDocument/2006/relationships/slide" Target="slide1.xml"/><Relationship Id="rId15" Type="http://schemas.openxmlformats.org/officeDocument/2006/relationships/slide" Target="slide101.xml"/><Relationship Id="rId10" Type="http://schemas.openxmlformats.org/officeDocument/2006/relationships/slide" Target="slide106.xml"/><Relationship Id="rId4" Type="http://schemas.openxmlformats.org/officeDocument/2006/relationships/slide" Target="slide3.xml"/><Relationship Id="rId9" Type="http://schemas.openxmlformats.org/officeDocument/2006/relationships/slide" Target="slide95.xml"/><Relationship Id="rId14" Type="http://schemas.openxmlformats.org/officeDocument/2006/relationships/slide" Target="slide40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38.xml"/><Relationship Id="rId3" Type="http://schemas.openxmlformats.org/officeDocument/2006/relationships/slide" Target="slide41.xml"/><Relationship Id="rId7" Type="http://schemas.openxmlformats.org/officeDocument/2006/relationships/slide" Target="slide43.xml"/><Relationship Id="rId12" Type="http://schemas.openxmlformats.org/officeDocument/2006/relationships/slide" Target="slide40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11" Type="http://schemas.openxmlformats.org/officeDocument/2006/relationships/slide" Target="slide99.xml"/><Relationship Id="rId5" Type="http://schemas.openxmlformats.org/officeDocument/2006/relationships/slide" Target="slide34.xml"/><Relationship Id="rId10" Type="http://schemas.openxmlformats.org/officeDocument/2006/relationships/slide" Target="slide106.xml"/><Relationship Id="rId4" Type="http://schemas.openxmlformats.org/officeDocument/2006/relationships/slide" Target="slide42.xml"/><Relationship Id="rId9" Type="http://schemas.openxmlformats.org/officeDocument/2006/relationships/slide" Target="slide9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99.xml"/><Relationship Id="rId3" Type="http://schemas.openxmlformats.org/officeDocument/2006/relationships/slide" Target="slide34.xml"/><Relationship Id="rId7" Type="http://schemas.openxmlformats.org/officeDocument/2006/relationships/slide" Target="slide43.xml"/><Relationship Id="rId12" Type="http://schemas.openxmlformats.org/officeDocument/2006/relationships/slide" Target="slide106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42.xml"/><Relationship Id="rId11" Type="http://schemas.openxmlformats.org/officeDocument/2006/relationships/slide" Target="slide95.xml"/><Relationship Id="rId5" Type="http://schemas.openxmlformats.org/officeDocument/2006/relationships/slide" Target="slide40.xml"/><Relationship Id="rId10" Type="http://schemas.openxmlformats.org/officeDocument/2006/relationships/slide" Target="slide38.xml"/><Relationship Id="rId4" Type="http://schemas.openxmlformats.org/officeDocument/2006/relationships/slide" Target="slide1.xml"/><Relationship Id="rId9" Type="http://schemas.openxmlformats.org/officeDocument/2006/relationships/slide" Target="slide9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13" Type="http://schemas.openxmlformats.org/officeDocument/2006/relationships/slide" Target="slide95.xml"/><Relationship Id="rId3" Type="http://schemas.openxmlformats.org/officeDocument/2006/relationships/slide" Target="slide34.xml"/><Relationship Id="rId7" Type="http://schemas.openxmlformats.org/officeDocument/2006/relationships/slide" Target="slide26.xml"/><Relationship Id="rId12" Type="http://schemas.openxmlformats.org/officeDocument/2006/relationships/slide" Target="slide38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11" Type="http://schemas.openxmlformats.org/officeDocument/2006/relationships/slide" Target="slide43.xml"/><Relationship Id="rId5" Type="http://schemas.openxmlformats.org/officeDocument/2006/relationships/slide" Target="slide15.xml"/><Relationship Id="rId15" Type="http://schemas.openxmlformats.org/officeDocument/2006/relationships/slide" Target="slide99.xml"/><Relationship Id="rId10" Type="http://schemas.openxmlformats.org/officeDocument/2006/relationships/slide" Target="slide40.xml"/><Relationship Id="rId4" Type="http://schemas.openxmlformats.org/officeDocument/2006/relationships/slide" Target="slide1.xml"/><Relationship Id="rId9" Type="http://schemas.openxmlformats.org/officeDocument/2006/relationships/slide" Target="slide41.xml"/><Relationship Id="rId14" Type="http://schemas.openxmlformats.org/officeDocument/2006/relationships/slide" Target="slide10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" Target="slide38.xml"/><Relationship Id="rId13" Type="http://schemas.openxmlformats.org/officeDocument/2006/relationships/slide" Target="slide40.xml"/><Relationship Id="rId3" Type="http://schemas.openxmlformats.org/officeDocument/2006/relationships/slide" Target="slide6.xml"/><Relationship Id="rId7" Type="http://schemas.openxmlformats.org/officeDocument/2006/relationships/slide" Target="slide5.xml"/><Relationship Id="rId12" Type="http://schemas.openxmlformats.org/officeDocument/2006/relationships/slide" Target="slide100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11" Type="http://schemas.openxmlformats.org/officeDocument/2006/relationships/slide" Target="slide99.xml"/><Relationship Id="rId5" Type="http://schemas.openxmlformats.org/officeDocument/2006/relationships/slide" Target="slide34.xml"/><Relationship Id="rId10" Type="http://schemas.openxmlformats.org/officeDocument/2006/relationships/slide" Target="slide106.xml"/><Relationship Id="rId4" Type="http://schemas.openxmlformats.org/officeDocument/2006/relationships/slide" Target="slide7.xml"/><Relationship Id="rId9" Type="http://schemas.openxmlformats.org/officeDocument/2006/relationships/slide" Target="slide9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95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40.xml"/><Relationship Id="rId5" Type="http://schemas.openxmlformats.org/officeDocument/2006/relationships/slide" Target="slide99.xml"/><Relationship Id="rId4" Type="http://schemas.openxmlformats.org/officeDocument/2006/relationships/slide" Target="slide106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slide" Target="slide95.xml"/><Relationship Id="rId7" Type="http://schemas.openxmlformats.org/officeDocument/2006/relationships/slide" Target="slide9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5" Type="http://schemas.openxmlformats.org/officeDocument/2006/relationships/slide" Target="slide99.xml"/><Relationship Id="rId4" Type="http://schemas.openxmlformats.org/officeDocument/2006/relationships/slide" Target="slide10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95.xml"/><Relationship Id="rId7" Type="http://schemas.openxmlformats.org/officeDocument/2006/relationships/slide" Target="slide22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5.xml"/><Relationship Id="rId5" Type="http://schemas.openxmlformats.org/officeDocument/2006/relationships/slide" Target="slide99.xml"/><Relationship Id="rId10" Type="http://schemas.openxmlformats.org/officeDocument/2006/relationships/slide" Target="slide40.xml"/><Relationship Id="rId4" Type="http://schemas.openxmlformats.org/officeDocument/2006/relationships/slide" Target="slide106.xml"/><Relationship Id="rId9" Type="http://schemas.openxmlformats.org/officeDocument/2006/relationships/slide" Target="slide3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95.xml"/><Relationship Id="rId7" Type="http://schemas.openxmlformats.org/officeDocument/2006/relationships/slide" Target="slide40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00.xml"/><Relationship Id="rId5" Type="http://schemas.openxmlformats.org/officeDocument/2006/relationships/slide" Target="slide99.xml"/><Relationship Id="rId4" Type="http://schemas.openxmlformats.org/officeDocument/2006/relationships/slide" Target="slide10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" Target="slide48.xml"/><Relationship Id="rId13" Type="http://schemas.openxmlformats.org/officeDocument/2006/relationships/slide" Target="slide64.xml"/><Relationship Id="rId3" Type="http://schemas.openxmlformats.org/officeDocument/2006/relationships/slide" Target="slide49.xml"/><Relationship Id="rId7" Type="http://schemas.openxmlformats.org/officeDocument/2006/relationships/slide" Target="slide52.xml"/><Relationship Id="rId12" Type="http://schemas.openxmlformats.org/officeDocument/2006/relationships/slide" Target="slide109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slide" Target="slide69.xml"/><Relationship Id="rId11" Type="http://schemas.openxmlformats.org/officeDocument/2006/relationships/slide" Target="slide97.xml"/><Relationship Id="rId5" Type="http://schemas.openxmlformats.org/officeDocument/2006/relationships/slide" Target="slide56.xml"/><Relationship Id="rId15" Type="http://schemas.openxmlformats.org/officeDocument/2006/relationships/slide" Target="slide87.xml"/><Relationship Id="rId10" Type="http://schemas.openxmlformats.org/officeDocument/2006/relationships/slide" Target="slide92.xml"/><Relationship Id="rId4" Type="http://schemas.openxmlformats.org/officeDocument/2006/relationships/slide" Target="slide50.xml"/><Relationship Id="rId9" Type="http://schemas.openxmlformats.org/officeDocument/2006/relationships/slide" Target="slide51.xml"/><Relationship Id="rId14" Type="http://schemas.openxmlformats.org/officeDocument/2006/relationships/slide" Target="slide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48.xml"/><Relationship Id="rId13" Type="http://schemas.openxmlformats.org/officeDocument/2006/relationships/slide" Target="slide87.xml"/><Relationship Id="rId3" Type="http://schemas.openxmlformats.org/officeDocument/2006/relationships/slide" Target="slide64.xml"/><Relationship Id="rId7" Type="http://schemas.openxmlformats.org/officeDocument/2006/relationships/slide" Target="slide97.xml"/><Relationship Id="rId12" Type="http://schemas.openxmlformats.org/officeDocument/2006/relationships/slide" Target="slide1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slide" Target="slide92.xml"/><Relationship Id="rId11" Type="http://schemas.openxmlformats.org/officeDocument/2006/relationships/slide" Target="slide58.xml"/><Relationship Id="rId5" Type="http://schemas.openxmlformats.org/officeDocument/2006/relationships/slide" Target="slide69.xml"/><Relationship Id="rId10" Type="http://schemas.openxmlformats.org/officeDocument/2006/relationships/slide" Target="slide51.xml"/><Relationship Id="rId4" Type="http://schemas.openxmlformats.org/officeDocument/2006/relationships/slide" Target="slide52.xml"/><Relationship Id="rId9" Type="http://schemas.openxmlformats.org/officeDocument/2006/relationships/slide" Target="slide50.xml"/><Relationship Id="rId14" Type="http://schemas.openxmlformats.org/officeDocument/2006/relationships/slide" Target="slide10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95.xml"/><Relationship Id="rId3" Type="http://schemas.openxmlformats.org/officeDocument/2006/relationships/slide" Target="slide6.xml"/><Relationship Id="rId7" Type="http://schemas.openxmlformats.org/officeDocument/2006/relationships/slide" Target="slide8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11" Type="http://schemas.openxmlformats.org/officeDocument/2006/relationships/slide" Target="slide40.xml"/><Relationship Id="rId5" Type="http://schemas.openxmlformats.org/officeDocument/2006/relationships/slide" Target="slide34.xml"/><Relationship Id="rId10" Type="http://schemas.openxmlformats.org/officeDocument/2006/relationships/slide" Target="slide99.xml"/><Relationship Id="rId4" Type="http://schemas.openxmlformats.org/officeDocument/2006/relationships/slide" Target="slide7.xml"/><Relationship Id="rId9" Type="http://schemas.openxmlformats.org/officeDocument/2006/relationships/slide" Target="slide106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13" Type="http://schemas.openxmlformats.org/officeDocument/2006/relationships/slide" Target="slide83.xml"/><Relationship Id="rId3" Type="http://schemas.openxmlformats.org/officeDocument/2006/relationships/slide" Target="slide64.xml"/><Relationship Id="rId7" Type="http://schemas.openxmlformats.org/officeDocument/2006/relationships/slide" Target="slide97.xml"/><Relationship Id="rId12" Type="http://schemas.openxmlformats.org/officeDocument/2006/relationships/slide" Target="slide79.xml"/><Relationship Id="rId2" Type="http://schemas.openxmlformats.org/officeDocument/2006/relationships/image" Target="../media/image50.png"/><Relationship Id="rId16" Type="http://schemas.openxmlformats.org/officeDocument/2006/relationships/slide" Target="slide10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92.xml"/><Relationship Id="rId11" Type="http://schemas.openxmlformats.org/officeDocument/2006/relationships/slide" Target="slide75.xml"/><Relationship Id="rId5" Type="http://schemas.openxmlformats.org/officeDocument/2006/relationships/slide" Target="slide69.xml"/><Relationship Id="rId15" Type="http://schemas.openxmlformats.org/officeDocument/2006/relationships/slide" Target="slide87.xml"/><Relationship Id="rId10" Type="http://schemas.openxmlformats.org/officeDocument/2006/relationships/slide" Target="slide51.xml"/><Relationship Id="rId4" Type="http://schemas.openxmlformats.org/officeDocument/2006/relationships/slide" Target="slide52.xml"/><Relationship Id="rId9" Type="http://schemas.openxmlformats.org/officeDocument/2006/relationships/slide" Target="slide48.xml"/><Relationship Id="rId14" Type="http://schemas.openxmlformats.org/officeDocument/2006/relationships/slide" Target="slide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13" Type="http://schemas.openxmlformats.org/officeDocument/2006/relationships/slide" Target="slide87.xml"/><Relationship Id="rId3" Type="http://schemas.openxmlformats.org/officeDocument/2006/relationships/slide" Target="slide64.xml"/><Relationship Id="rId7" Type="http://schemas.openxmlformats.org/officeDocument/2006/relationships/slide" Target="slide97.xml"/><Relationship Id="rId12" Type="http://schemas.openxmlformats.org/officeDocument/2006/relationships/slide" Target="slide1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92.xml"/><Relationship Id="rId11" Type="http://schemas.openxmlformats.org/officeDocument/2006/relationships/slide" Target="slide96.xml"/><Relationship Id="rId5" Type="http://schemas.openxmlformats.org/officeDocument/2006/relationships/slide" Target="slide69.xml"/><Relationship Id="rId10" Type="http://schemas.openxmlformats.org/officeDocument/2006/relationships/slide" Target="slide48.xml"/><Relationship Id="rId4" Type="http://schemas.openxmlformats.org/officeDocument/2006/relationships/slide" Target="slide52.xml"/><Relationship Id="rId9" Type="http://schemas.openxmlformats.org/officeDocument/2006/relationships/slide" Target="slide50.xml"/><Relationship Id="rId14" Type="http://schemas.openxmlformats.org/officeDocument/2006/relationships/slide" Target="slide109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55.xml"/><Relationship Id="rId3" Type="http://schemas.openxmlformats.org/officeDocument/2006/relationships/slide" Target="slide64.xml"/><Relationship Id="rId7" Type="http://schemas.openxmlformats.org/officeDocument/2006/relationships/slide" Target="slide48.xml"/><Relationship Id="rId12" Type="http://schemas.openxmlformats.org/officeDocument/2006/relationships/slide" Target="slide109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4.xml"/><Relationship Id="rId11" Type="http://schemas.openxmlformats.org/officeDocument/2006/relationships/slide" Target="slide87.xml"/><Relationship Id="rId5" Type="http://schemas.openxmlformats.org/officeDocument/2006/relationships/slide" Target="slide53.xml"/><Relationship Id="rId10" Type="http://schemas.openxmlformats.org/officeDocument/2006/relationships/slide" Target="slide1.xml"/><Relationship Id="rId4" Type="http://schemas.openxmlformats.org/officeDocument/2006/relationships/slide" Target="slide52.xml"/><Relationship Id="rId9" Type="http://schemas.openxmlformats.org/officeDocument/2006/relationships/slide" Target="slide56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" Target="slide55.xml"/><Relationship Id="rId3" Type="http://schemas.openxmlformats.org/officeDocument/2006/relationships/slide" Target="slide64.xml"/><Relationship Id="rId7" Type="http://schemas.openxmlformats.org/officeDocument/2006/relationships/slide" Target="slide54.xml"/><Relationship Id="rId12" Type="http://schemas.openxmlformats.org/officeDocument/2006/relationships/slide" Target="slide109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8.xml"/><Relationship Id="rId11" Type="http://schemas.openxmlformats.org/officeDocument/2006/relationships/slide" Target="slide56.xml"/><Relationship Id="rId5" Type="http://schemas.openxmlformats.org/officeDocument/2006/relationships/slide" Target="slide48.xml"/><Relationship Id="rId10" Type="http://schemas.openxmlformats.org/officeDocument/2006/relationships/slide" Target="slide87.xml"/><Relationship Id="rId4" Type="http://schemas.openxmlformats.org/officeDocument/2006/relationships/slide" Target="slide52.xml"/><Relationship Id="rId9" Type="http://schemas.openxmlformats.org/officeDocument/2006/relationships/slide" Target="slide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" Target="slide53.xml"/><Relationship Id="rId13" Type="http://schemas.openxmlformats.org/officeDocument/2006/relationships/slide" Target="slide87.xml"/><Relationship Id="rId3" Type="http://schemas.openxmlformats.org/officeDocument/2006/relationships/slide" Target="slide64.xml"/><Relationship Id="rId7" Type="http://schemas.openxmlformats.org/officeDocument/2006/relationships/slide" Target="slide75.xml"/><Relationship Id="rId12" Type="http://schemas.openxmlformats.org/officeDocument/2006/relationships/slide" Target="slide1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69.xml"/><Relationship Id="rId11" Type="http://schemas.openxmlformats.org/officeDocument/2006/relationships/slide" Target="slide83.xml"/><Relationship Id="rId5" Type="http://schemas.openxmlformats.org/officeDocument/2006/relationships/slide" Target="slide48.xml"/><Relationship Id="rId15" Type="http://schemas.openxmlformats.org/officeDocument/2006/relationships/slide" Target="slide109.xml"/><Relationship Id="rId10" Type="http://schemas.openxmlformats.org/officeDocument/2006/relationships/slide" Target="slide79.xml"/><Relationship Id="rId4" Type="http://schemas.openxmlformats.org/officeDocument/2006/relationships/slide" Target="slide52.xml"/><Relationship Id="rId9" Type="http://schemas.openxmlformats.org/officeDocument/2006/relationships/slide" Target="slide55.xml"/><Relationship Id="rId14" Type="http://schemas.openxmlformats.org/officeDocument/2006/relationships/slide" Target="slide56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" Target="slide54.xml"/><Relationship Id="rId3" Type="http://schemas.openxmlformats.org/officeDocument/2006/relationships/slide" Target="slide64.xml"/><Relationship Id="rId7" Type="http://schemas.openxmlformats.org/officeDocument/2006/relationships/slide" Target="slide53.xml"/><Relationship Id="rId12" Type="http://schemas.openxmlformats.org/officeDocument/2006/relationships/slide" Target="slide109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96.xml"/><Relationship Id="rId11" Type="http://schemas.openxmlformats.org/officeDocument/2006/relationships/slide" Target="slide56.xml"/><Relationship Id="rId5" Type="http://schemas.openxmlformats.org/officeDocument/2006/relationships/slide" Target="slide48.xml"/><Relationship Id="rId10" Type="http://schemas.openxmlformats.org/officeDocument/2006/relationships/slide" Target="slide87.xml"/><Relationship Id="rId4" Type="http://schemas.openxmlformats.org/officeDocument/2006/relationships/slide" Target="slide52.xml"/><Relationship Id="rId9" Type="http://schemas.openxmlformats.org/officeDocument/2006/relationships/slide" Target="slide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57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slide" Target="slide5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52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3" Type="http://schemas.openxmlformats.org/officeDocument/2006/relationships/slide" Target="slide64.xml"/><Relationship Id="rId7" Type="http://schemas.openxmlformats.org/officeDocument/2006/relationships/slide" Target="slide48.xml"/><Relationship Id="rId12" Type="http://schemas.openxmlformats.org/officeDocument/2006/relationships/slide" Target="slide109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slide" Target="slide60.xml"/><Relationship Id="rId11" Type="http://schemas.openxmlformats.org/officeDocument/2006/relationships/slide" Target="slide87.xml"/><Relationship Id="rId5" Type="http://schemas.openxmlformats.org/officeDocument/2006/relationships/slide" Target="slide59.xml"/><Relationship Id="rId10" Type="http://schemas.openxmlformats.org/officeDocument/2006/relationships/slide" Target="slide1.xml"/><Relationship Id="rId4" Type="http://schemas.openxmlformats.org/officeDocument/2006/relationships/slide" Target="slide52.xml"/><Relationship Id="rId9" Type="http://schemas.openxmlformats.org/officeDocument/2006/relationships/slide" Target="slide6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3" Type="http://schemas.openxmlformats.org/officeDocument/2006/relationships/slide" Target="slide64.xml"/><Relationship Id="rId7" Type="http://schemas.openxmlformats.org/officeDocument/2006/relationships/slide" Target="slide60.xml"/><Relationship Id="rId12" Type="http://schemas.openxmlformats.org/officeDocument/2006/relationships/slide" Target="slide109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8.xml"/><Relationship Id="rId11" Type="http://schemas.openxmlformats.org/officeDocument/2006/relationships/slide" Target="slide62.xml"/><Relationship Id="rId5" Type="http://schemas.openxmlformats.org/officeDocument/2006/relationships/slide" Target="slide48.xml"/><Relationship Id="rId10" Type="http://schemas.openxmlformats.org/officeDocument/2006/relationships/slide" Target="slide87.xml"/><Relationship Id="rId4" Type="http://schemas.openxmlformats.org/officeDocument/2006/relationships/slide" Target="slide52.xml"/><Relationship Id="rId9" Type="http://schemas.openxmlformats.org/officeDocument/2006/relationships/slide" Target="slid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34.xml"/><Relationship Id="rId7" Type="http://schemas.openxmlformats.org/officeDocument/2006/relationships/slide" Target="slide8.xml"/><Relationship Id="rId12" Type="http://schemas.openxmlformats.org/officeDocument/2006/relationships/slide" Target="slide40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11" Type="http://schemas.openxmlformats.org/officeDocument/2006/relationships/slide" Target="slide99.xml"/><Relationship Id="rId5" Type="http://schemas.openxmlformats.org/officeDocument/2006/relationships/slide" Target="slide5.xml"/><Relationship Id="rId10" Type="http://schemas.openxmlformats.org/officeDocument/2006/relationships/slide" Target="slide106.xml"/><Relationship Id="rId4" Type="http://schemas.openxmlformats.org/officeDocument/2006/relationships/slide" Target="slide1.xml"/><Relationship Id="rId9" Type="http://schemas.openxmlformats.org/officeDocument/2006/relationships/slide" Target="slide95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slide" Target="slide59.xml"/><Relationship Id="rId13" Type="http://schemas.openxmlformats.org/officeDocument/2006/relationships/slide" Target="slide1.xml"/><Relationship Id="rId3" Type="http://schemas.openxmlformats.org/officeDocument/2006/relationships/slide" Target="slide64.xml"/><Relationship Id="rId7" Type="http://schemas.openxmlformats.org/officeDocument/2006/relationships/slide" Target="slide75.xml"/><Relationship Id="rId12" Type="http://schemas.openxmlformats.org/officeDocument/2006/relationships/slide" Target="slide83.xml"/><Relationship Id="rId2" Type="http://schemas.openxmlformats.org/officeDocument/2006/relationships/image" Target="../media/image60.png"/><Relationship Id="rId16" Type="http://schemas.openxmlformats.org/officeDocument/2006/relationships/slide" Target="slide10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69.xml"/><Relationship Id="rId11" Type="http://schemas.openxmlformats.org/officeDocument/2006/relationships/slide" Target="slide79.xml"/><Relationship Id="rId5" Type="http://schemas.openxmlformats.org/officeDocument/2006/relationships/slide" Target="slide48.xml"/><Relationship Id="rId15" Type="http://schemas.openxmlformats.org/officeDocument/2006/relationships/slide" Target="slide62.xml"/><Relationship Id="rId10" Type="http://schemas.openxmlformats.org/officeDocument/2006/relationships/slide" Target="slide61.xml"/><Relationship Id="rId4" Type="http://schemas.openxmlformats.org/officeDocument/2006/relationships/slide" Target="slide52.xml"/><Relationship Id="rId9" Type="http://schemas.openxmlformats.org/officeDocument/2006/relationships/slide" Target="slide58.xml"/><Relationship Id="rId14" Type="http://schemas.openxmlformats.org/officeDocument/2006/relationships/slide" Target="slide8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slide" Target="slide60.xml"/><Relationship Id="rId13" Type="http://schemas.openxmlformats.org/officeDocument/2006/relationships/slide" Target="slide109.xml"/><Relationship Id="rId3" Type="http://schemas.openxmlformats.org/officeDocument/2006/relationships/slide" Target="slide64.xml"/><Relationship Id="rId7" Type="http://schemas.openxmlformats.org/officeDocument/2006/relationships/slide" Target="slide59.xml"/><Relationship Id="rId12" Type="http://schemas.openxmlformats.org/officeDocument/2006/relationships/slide" Target="slide62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96.xml"/><Relationship Id="rId11" Type="http://schemas.openxmlformats.org/officeDocument/2006/relationships/slide" Target="slide87.xml"/><Relationship Id="rId5" Type="http://schemas.openxmlformats.org/officeDocument/2006/relationships/slide" Target="slide48.xml"/><Relationship Id="rId10" Type="http://schemas.openxmlformats.org/officeDocument/2006/relationships/slide" Target="slide1.xml"/><Relationship Id="rId4" Type="http://schemas.openxmlformats.org/officeDocument/2006/relationships/slide" Target="slide52.xml"/><Relationship Id="rId9" Type="http://schemas.openxmlformats.org/officeDocument/2006/relationships/slide" Target="slide5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63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slide" Target="slide5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58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slide" Target="slide67.xml"/><Relationship Id="rId3" Type="http://schemas.openxmlformats.org/officeDocument/2006/relationships/slide" Target="slide64.xml"/><Relationship Id="rId7" Type="http://schemas.openxmlformats.org/officeDocument/2006/relationships/slide" Target="slide48.xml"/><Relationship Id="rId12" Type="http://schemas.openxmlformats.org/officeDocument/2006/relationships/slide" Target="slide109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66.xml"/><Relationship Id="rId11" Type="http://schemas.openxmlformats.org/officeDocument/2006/relationships/slide" Target="slide68.xml"/><Relationship Id="rId5" Type="http://schemas.openxmlformats.org/officeDocument/2006/relationships/slide" Target="slide65.xml"/><Relationship Id="rId10" Type="http://schemas.openxmlformats.org/officeDocument/2006/relationships/slide" Target="slide87.xml"/><Relationship Id="rId4" Type="http://schemas.openxmlformats.org/officeDocument/2006/relationships/slide" Target="slide52.xml"/><Relationship Id="rId9" Type="http://schemas.openxmlformats.org/officeDocument/2006/relationships/slide" Target="slide1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slide" Target="slide67.xml"/><Relationship Id="rId3" Type="http://schemas.openxmlformats.org/officeDocument/2006/relationships/slide" Target="slide64.xml"/><Relationship Id="rId7" Type="http://schemas.openxmlformats.org/officeDocument/2006/relationships/slide" Target="slide66.xml"/><Relationship Id="rId12" Type="http://schemas.openxmlformats.org/officeDocument/2006/relationships/slide" Target="slide109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8.xml"/><Relationship Id="rId11" Type="http://schemas.openxmlformats.org/officeDocument/2006/relationships/slide" Target="slide68.xml"/><Relationship Id="rId5" Type="http://schemas.openxmlformats.org/officeDocument/2006/relationships/slide" Target="slide48.xml"/><Relationship Id="rId10" Type="http://schemas.openxmlformats.org/officeDocument/2006/relationships/slide" Target="slide87.xml"/><Relationship Id="rId4" Type="http://schemas.openxmlformats.org/officeDocument/2006/relationships/slide" Target="slide52.xml"/><Relationship Id="rId9" Type="http://schemas.openxmlformats.org/officeDocument/2006/relationships/slide" Target="slide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slide" Target="slide65.xml"/><Relationship Id="rId13" Type="http://schemas.openxmlformats.org/officeDocument/2006/relationships/slide" Target="slide87.xml"/><Relationship Id="rId3" Type="http://schemas.openxmlformats.org/officeDocument/2006/relationships/slide" Target="slide64.xml"/><Relationship Id="rId7" Type="http://schemas.openxmlformats.org/officeDocument/2006/relationships/slide" Target="slide75.xml"/><Relationship Id="rId12" Type="http://schemas.openxmlformats.org/officeDocument/2006/relationships/slide" Target="slide1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slide" Target="slide69.xml"/><Relationship Id="rId11" Type="http://schemas.openxmlformats.org/officeDocument/2006/relationships/slide" Target="slide83.xml"/><Relationship Id="rId5" Type="http://schemas.openxmlformats.org/officeDocument/2006/relationships/slide" Target="slide48.xml"/><Relationship Id="rId15" Type="http://schemas.openxmlformats.org/officeDocument/2006/relationships/slide" Target="slide109.xml"/><Relationship Id="rId10" Type="http://schemas.openxmlformats.org/officeDocument/2006/relationships/slide" Target="slide79.xml"/><Relationship Id="rId4" Type="http://schemas.openxmlformats.org/officeDocument/2006/relationships/slide" Target="slide52.xml"/><Relationship Id="rId9" Type="http://schemas.openxmlformats.org/officeDocument/2006/relationships/slide" Target="slide67.xml"/><Relationship Id="rId14" Type="http://schemas.openxmlformats.org/officeDocument/2006/relationships/slide" Target="slide68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slide" Target="slide66.xml"/><Relationship Id="rId3" Type="http://schemas.openxmlformats.org/officeDocument/2006/relationships/slide" Target="slide64.xml"/><Relationship Id="rId7" Type="http://schemas.openxmlformats.org/officeDocument/2006/relationships/slide" Target="slide65.xml"/><Relationship Id="rId12" Type="http://schemas.openxmlformats.org/officeDocument/2006/relationships/slide" Target="slide109.xm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slide" Target="slide96.xml"/><Relationship Id="rId11" Type="http://schemas.openxmlformats.org/officeDocument/2006/relationships/slide" Target="slide68.xml"/><Relationship Id="rId5" Type="http://schemas.openxmlformats.org/officeDocument/2006/relationships/slide" Target="slide48.xml"/><Relationship Id="rId10" Type="http://schemas.openxmlformats.org/officeDocument/2006/relationships/slide" Target="slide87.xml"/><Relationship Id="rId4" Type="http://schemas.openxmlformats.org/officeDocument/2006/relationships/slide" Target="slide52.xml"/><Relationship Id="rId9" Type="http://schemas.openxmlformats.org/officeDocument/2006/relationships/slide" Target="slide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64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slide" Target="slide72.xml"/><Relationship Id="rId3" Type="http://schemas.openxmlformats.org/officeDocument/2006/relationships/slide" Target="slide64.xml"/><Relationship Id="rId7" Type="http://schemas.openxmlformats.org/officeDocument/2006/relationships/slide" Target="slide48.xml"/><Relationship Id="rId12" Type="http://schemas.openxmlformats.org/officeDocument/2006/relationships/slide" Target="slide109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slide" Target="slide71.xml"/><Relationship Id="rId11" Type="http://schemas.openxmlformats.org/officeDocument/2006/relationships/slide" Target="slide87.xml"/><Relationship Id="rId5" Type="http://schemas.openxmlformats.org/officeDocument/2006/relationships/slide" Target="slide70.xml"/><Relationship Id="rId10" Type="http://schemas.openxmlformats.org/officeDocument/2006/relationships/slide" Target="slide1.xml"/><Relationship Id="rId4" Type="http://schemas.openxmlformats.org/officeDocument/2006/relationships/slide" Target="slide52.xml"/><Relationship Id="rId9" Type="http://schemas.openxmlformats.org/officeDocument/2006/relationships/slide" Target="slide7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13" Type="http://schemas.openxmlformats.org/officeDocument/2006/relationships/slide" Target="slide106.xml"/><Relationship Id="rId3" Type="http://schemas.openxmlformats.org/officeDocument/2006/relationships/slide" Target="slide34.xml"/><Relationship Id="rId7" Type="http://schemas.openxmlformats.org/officeDocument/2006/relationships/slide" Target="slide26.xml"/><Relationship Id="rId12" Type="http://schemas.openxmlformats.org/officeDocument/2006/relationships/slide" Target="slide95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11" Type="http://schemas.openxmlformats.org/officeDocument/2006/relationships/slide" Target="slide8.xml"/><Relationship Id="rId5" Type="http://schemas.openxmlformats.org/officeDocument/2006/relationships/slide" Target="slide15.xml"/><Relationship Id="rId15" Type="http://schemas.openxmlformats.org/officeDocument/2006/relationships/slide" Target="slide40.xml"/><Relationship Id="rId10" Type="http://schemas.openxmlformats.org/officeDocument/2006/relationships/slide" Target="slide5.xml"/><Relationship Id="rId4" Type="http://schemas.openxmlformats.org/officeDocument/2006/relationships/slide" Target="slide1.xml"/><Relationship Id="rId9" Type="http://schemas.openxmlformats.org/officeDocument/2006/relationships/slide" Target="slide6.xml"/><Relationship Id="rId14" Type="http://schemas.openxmlformats.org/officeDocument/2006/relationships/slide" Target="slide99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slide" Target="slide69.xml"/><Relationship Id="rId13" Type="http://schemas.openxmlformats.org/officeDocument/2006/relationships/slide" Target="slide109.xml"/><Relationship Id="rId3" Type="http://schemas.openxmlformats.org/officeDocument/2006/relationships/slide" Target="slide64.xml"/><Relationship Id="rId7" Type="http://schemas.openxmlformats.org/officeDocument/2006/relationships/slide" Target="slide73.xml"/><Relationship Id="rId12" Type="http://schemas.openxmlformats.org/officeDocument/2006/relationships/slide" Target="slide87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8.xml"/><Relationship Id="rId11" Type="http://schemas.openxmlformats.org/officeDocument/2006/relationships/slide" Target="slide1.xml"/><Relationship Id="rId5" Type="http://schemas.openxmlformats.org/officeDocument/2006/relationships/slide" Target="slide48.xml"/><Relationship Id="rId10" Type="http://schemas.openxmlformats.org/officeDocument/2006/relationships/hyperlink" Target="69.%20Slide%2069" TargetMode="External"/><Relationship Id="rId4" Type="http://schemas.openxmlformats.org/officeDocument/2006/relationships/slide" Target="slide52.xml"/><Relationship Id="rId9" Type="http://schemas.openxmlformats.org/officeDocument/2006/relationships/slide" Target="slide71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slide" Target="slide73.xml"/><Relationship Id="rId13" Type="http://schemas.openxmlformats.org/officeDocument/2006/relationships/slide" Target="slide1.xml"/><Relationship Id="rId3" Type="http://schemas.openxmlformats.org/officeDocument/2006/relationships/slide" Target="slide64.xml"/><Relationship Id="rId7" Type="http://schemas.openxmlformats.org/officeDocument/2006/relationships/slide" Target="slide75.xml"/><Relationship Id="rId12" Type="http://schemas.openxmlformats.org/officeDocument/2006/relationships/slide" Target="slide83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69.xml"/><Relationship Id="rId11" Type="http://schemas.openxmlformats.org/officeDocument/2006/relationships/slide" Target="slide79.xml"/><Relationship Id="rId5" Type="http://schemas.openxmlformats.org/officeDocument/2006/relationships/slide" Target="slide48.xml"/><Relationship Id="rId15" Type="http://schemas.openxmlformats.org/officeDocument/2006/relationships/slide" Target="slide109.xml"/><Relationship Id="rId10" Type="http://schemas.openxmlformats.org/officeDocument/2006/relationships/hyperlink" Target="69.%20Slide%2069" TargetMode="External"/><Relationship Id="rId4" Type="http://schemas.openxmlformats.org/officeDocument/2006/relationships/slide" Target="slide52.xml"/><Relationship Id="rId9" Type="http://schemas.openxmlformats.org/officeDocument/2006/relationships/slide" Target="slide70.xml"/><Relationship Id="rId14" Type="http://schemas.openxmlformats.org/officeDocument/2006/relationships/slide" Target="slide87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" Target="slide70.xml"/><Relationship Id="rId13" Type="http://schemas.openxmlformats.org/officeDocument/2006/relationships/slide" Target="slide109.xml"/><Relationship Id="rId3" Type="http://schemas.openxmlformats.org/officeDocument/2006/relationships/slide" Target="slide64.xml"/><Relationship Id="rId7" Type="http://schemas.openxmlformats.org/officeDocument/2006/relationships/slide" Target="slide73.xml"/><Relationship Id="rId12" Type="http://schemas.openxmlformats.org/officeDocument/2006/relationships/slide" Target="slide87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96.xml"/><Relationship Id="rId11" Type="http://schemas.openxmlformats.org/officeDocument/2006/relationships/slide" Target="slide1.xml"/><Relationship Id="rId5" Type="http://schemas.openxmlformats.org/officeDocument/2006/relationships/slide" Target="slide48.xml"/><Relationship Id="rId10" Type="http://schemas.openxmlformats.org/officeDocument/2006/relationships/slide" Target="slide69.xml"/><Relationship Id="rId4" Type="http://schemas.openxmlformats.org/officeDocument/2006/relationships/slide" Target="slide52.xml"/><Relationship Id="rId9" Type="http://schemas.openxmlformats.org/officeDocument/2006/relationships/slide" Target="slide7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" Target="slide69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slide" Target="slide7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slide" Target="slide78.xml"/><Relationship Id="rId3" Type="http://schemas.openxmlformats.org/officeDocument/2006/relationships/slide" Target="slide64.xml"/><Relationship Id="rId7" Type="http://schemas.openxmlformats.org/officeDocument/2006/relationships/slide" Target="slide48.xm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77.xml"/><Relationship Id="rId11" Type="http://schemas.openxmlformats.org/officeDocument/2006/relationships/slide" Target="slide109.xml"/><Relationship Id="rId5" Type="http://schemas.openxmlformats.org/officeDocument/2006/relationships/slide" Target="slide76.xml"/><Relationship Id="rId10" Type="http://schemas.openxmlformats.org/officeDocument/2006/relationships/slide" Target="slide87.xml"/><Relationship Id="rId4" Type="http://schemas.openxmlformats.org/officeDocument/2006/relationships/slide" Target="slide52.xml"/><Relationship Id="rId9" Type="http://schemas.openxmlformats.org/officeDocument/2006/relationships/slide" Target="slide1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slide" Target="slide77.xml"/><Relationship Id="rId3" Type="http://schemas.openxmlformats.org/officeDocument/2006/relationships/slide" Target="slide64.xml"/><Relationship Id="rId7" Type="http://schemas.openxmlformats.org/officeDocument/2006/relationships/slide" Target="slide75.xml"/><Relationship Id="rId12" Type="http://schemas.openxmlformats.org/officeDocument/2006/relationships/slide" Target="slide109.xm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8.xml"/><Relationship Id="rId11" Type="http://schemas.openxmlformats.org/officeDocument/2006/relationships/slide" Target="slide87.xml"/><Relationship Id="rId5" Type="http://schemas.openxmlformats.org/officeDocument/2006/relationships/slide" Target="slide48.xml"/><Relationship Id="rId10" Type="http://schemas.openxmlformats.org/officeDocument/2006/relationships/slide" Target="slide1.xml"/><Relationship Id="rId4" Type="http://schemas.openxmlformats.org/officeDocument/2006/relationships/slide" Target="slide52.xml"/><Relationship Id="rId9" Type="http://schemas.openxmlformats.org/officeDocument/2006/relationships/slide" Target="slide78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slide" Target="slide76.xml"/><Relationship Id="rId13" Type="http://schemas.openxmlformats.org/officeDocument/2006/relationships/slide" Target="slide87.xml"/><Relationship Id="rId3" Type="http://schemas.openxmlformats.org/officeDocument/2006/relationships/slide" Target="slide64.xml"/><Relationship Id="rId7" Type="http://schemas.openxmlformats.org/officeDocument/2006/relationships/slide" Target="slide75.xml"/><Relationship Id="rId12" Type="http://schemas.openxmlformats.org/officeDocument/2006/relationships/slide" Target="slide1.xm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slide" Target="slide69.xml"/><Relationship Id="rId11" Type="http://schemas.openxmlformats.org/officeDocument/2006/relationships/slide" Target="slide83.xml"/><Relationship Id="rId5" Type="http://schemas.openxmlformats.org/officeDocument/2006/relationships/slide" Target="slide48.xml"/><Relationship Id="rId10" Type="http://schemas.openxmlformats.org/officeDocument/2006/relationships/slide" Target="slide79.xml"/><Relationship Id="rId4" Type="http://schemas.openxmlformats.org/officeDocument/2006/relationships/slide" Target="slide52.xml"/><Relationship Id="rId9" Type="http://schemas.openxmlformats.org/officeDocument/2006/relationships/slide" Target="slide78.xml"/><Relationship Id="rId14" Type="http://schemas.openxmlformats.org/officeDocument/2006/relationships/slide" Target="slide109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slide" Target="slide77.xml"/><Relationship Id="rId3" Type="http://schemas.openxmlformats.org/officeDocument/2006/relationships/slide" Target="slide64.xml"/><Relationship Id="rId7" Type="http://schemas.openxmlformats.org/officeDocument/2006/relationships/slide" Target="slide76.xml"/><Relationship Id="rId12" Type="http://schemas.openxmlformats.org/officeDocument/2006/relationships/slide" Target="slide109.xm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slide" Target="slide96.xml"/><Relationship Id="rId11" Type="http://schemas.openxmlformats.org/officeDocument/2006/relationships/slide" Target="slide87.xml"/><Relationship Id="rId5" Type="http://schemas.openxmlformats.org/officeDocument/2006/relationships/slide" Target="slide48.xml"/><Relationship Id="rId10" Type="http://schemas.openxmlformats.org/officeDocument/2006/relationships/slide" Target="slide1.xml"/><Relationship Id="rId4" Type="http://schemas.openxmlformats.org/officeDocument/2006/relationships/slide" Target="slide52.xml"/><Relationship Id="rId9" Type="http://schemas.openxmlformats.org/officeDocument/2006/relationships/slide" Target="slide75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slide" Target="slide82.xml"/><Relationship Id="rId13" Type="http://schemas.openxmlformats.org/officeDocument/2006/relationships/slide" Target="slide109.xml"/><Relationship Id="rId3" Type="http://schemas.openxmlformats.org/officeDocument/2006/relationships/slide" Target="slide64.xml"/><Relationship Id="rId7" Type="http://schemas.openxmlformats.org/officeDocument/2006/relationships/slide" Target="slide48.xml"/><Relationship Id="rId12" Type="http://schemas.openxmlformats.org/officeDocument/2006/relationships/slide" Target="slide87.xm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slide" Target="slide81.xml"/><Relationship Id="rId11" Type="http://schemas.openxmlformats.org/officeDocument/2006/relationships/slide" Target="slide1.xml"/><Relationship Id="rId5" Type="http://schemas.openxmlformats.org/officeDocument/2006/relationships/slide" Target="slide80.xml"/><Relationship Id="rId10" Type="http://schemas.openxmlformats.org/officeDocument/2006/relationships/slide" Target="slide98.xml"/><Relationship Id="rId4" Type="http://schemas.openxmlformats.org/officeDocument/2006/relationships/slide" Target="slide52.xml"/><Relationship Id="rId9" Type="http://schemas.openxmlformats.org/officeDocument/2006/relationships/slide" Target="slide9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95.xml"/><Relationship Id="rId3" Type="http://schemas.openxmlformats.org/officeDocument/2006/relationships/slide" Target="slide34.xml"/><Relationship Id="rId7" Type="http://schemas.openxmlformats.org/officeDocument/2006/relationships/slide" Target="slide5.xml"/><Relationship Id="rId12" Type="http://schemas.openxmlformats.org/officeDocument/2006/relationships/slide" Target="slide40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11" Type="http://schemas.openxmlformats.org/officeDocument/2006/relationships/slide" Target="slide100.xml"/><Relationship Id="rId5" Type="http://schemas.openxmlformats.org/officeDocument/2006/relationships/slide" Target="slide6.xml"/><Relationship Id="rId10" Type="http://schemas.openxmlformats.org/officeDocument/2006/relationships/slide" Target="slide99.xml"/><Relationship Id="rId4" Type="http://schemas.openxmlformats.org/officeDocument/2006/relationships/slide" Target="slide1.xml"/><Relationship Id="rId9" Type="http://schemas.openxmlformats.org/officeDocument/2006/relationships/slide" Target="slide106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slide" Target="slide79.xml"/><Relationship Id="rId13" Type="http://schemas.openxmlformats.org/officeDocument/2006/relationships/slide" Target="slide109.xml"/><Relationship Id="rId3" Type="http://schemas.openxmlformats.org/officeDocument/2006/relationships/slide" Target="slide64.xml"/><Relationship Id="rId7" Type="http://schemas.openxmlformats.org/officeDocument/2006/relationships/slide" Target="slide97.xml"/><Relationship Id="rId12" Type="http://schemas.openxmlformats.org/officeDocument/2006/relationships/slide" Target="slide87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8.xml"/><Relationship Id="rId11" Type="http://schemas.openxmlformats.org/officeDocument/2006/relationships/slide" Target="slide1.xml"/><Relationship Id="rId5" Type="http://schemas.openxmlformats.org/officeDocument/2006/relationships/slide" Target="slide48.xml"/><Relationship Id="rId10" Type="http://schemas.openxmlformats.org/officeDocument/2006/relationships/slide" Target="slide82.xml"/><Relationship Id="rId4" Type="http://schemas.openxmlformats.org/officeDocument/2006/relationships/slide" Target="slide52.xml"/><Relationship Id="rId9" Type="http://schemas.openxmlformats.org/officeDocument/2006/relationships/slide" Target="slide81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slide" Target="slide97.xml"/><Relationship Id="rId13" Type="http://schemas.openxmlformats.org/officeDocument/2006/relationships/slide" Target="slide1.xml"/><Relationship Id="rId3" Type="http://schemas.openxmlformats.org/officeDocument/2006/relationships/slide" Target="slide64.xml"/><Relationship Id="rId7" Type="http://schemas.openxmlformats.org/officeDocument/2006/relationships/slide" Target="slide75.xml"/><Relationship Id="rId12" Type="http://schemas.openxmlformats.org/officeDocument/2006/relationships/slide" Target="slide83.xm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69.xml"/><Relationship Id="rId11" Type="http://schemas.openxmlformats.org/officeDocument/2006/relationships/slide" Target="slide82.xml"/><Relationship Id="rId5" Type="http://schemas.openxmlformats.org/officeDocument/2006/relationships/slide" Target="slide48.xml"/><Relationship Id="rId15" Type="http://schemas.openxmlformats.org/officeDocument/2006/relationships/slide" Target="slide109.xml"/><Relationship Id="rId10" Type="http://schemas.openxmlformats.org/officeDocument/2006/relationships/slide" Target="slide79.xml"/><Relationship Id="rId4" Type="http://schemas.openxmlformats.org/officeDocument/2006/relationships/slide" Target="slide52.xml"/><Relationship Id="rId9" Type="http://schemas.openxmlformats.org/officeDocument/2006/relationships/slide" Target="slide80.xml"/><Relationship Id="rId14" Type="http://schemas.openxmlformats.org/officeDocument/2006/relationships/slide" Target="slide87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slide" Target="slide64.xml"/><Relationship Id="rId13" Type="http://schemas.openxmlformats.org/officeDocument/2006/relationships/slide" Target="slide109.xml"/><Relationship Id="rId3" Type="http://schemas.openxmlformats.org/officeDocument/2006/relationships/slide" Target="slide96.xml"/><Relationship Id="rId7" Type="http://schemas.openxmlformats.org/officeDocument/2006/relationships/slide" Target="slide79.xml"/><Relationship Id="rId12" Type="http://schemas.openxmlformats.org/officeDocument/2006/relationships/slide" Target="slide87.xm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81.xml"/><Relationship Id="rId11" Type="http://schemas.openxmlformats.org/officeDocument/2006/relationships/slide" Target="slide1.xml"/><Relationship Id="rId5" Type="http://schemas.openxmlformats.org/officeDocument/2006/relationships/slide" Target="slide80.xml"/><Relationship Id="rId10" Type="http://schemas.openxmlformats.org/officeDocument/2006/relationships/slide" Target="slide48.xml"/><Relationship Id="rId4" Type="http://schemas.openxmlformats.org/officeDocument/2006/relationships/slide" Target="slide97.xml"/><Relationship Id="rId9" Type="http://schemas.openxmlformats.org/officeDocument/2006/relationships/slide" Target="slide5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slide" Target="slide86.xml"/><Relationship Id="rId3" Type="http://schemas.openxmlformats.org/officeDocument/2006/relationships/slide" Target="slide64.xml"/><Relationship Id="rId7" Type="http://schemas.openxmlformats.org/officeDocument/2006/relationships/slide" Target="slide48.xml"/><Relationship Id="rId12" Type="http://schemas.openxmlformats.org/officeDocument/2006/relationships/slide" Target="slide109.xm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85.xml"/><Relationship Id="rId11" Type="http://schemas.openxmlformats.org/officeDocument/2006/relationships/slide" Target="slide87.xml"/><Relationship Id="rId5" Type="http://schemas.openxmlformats.org/officeDocument/2006/relationships/slide" Target="slide84.xml"/><Relationship Id="rId10" Type="http://schemas.openxmlformats.org/officeDocument/2006/relationships/slide" Target="slide1.xml"/><Relationship Id="rId4" Type="http://schemas.openxmlformats.org/officeDocument/2006/relationships/slide" Target="slide52.xml"/><Relationship Id="rId9" Type="http://schemas.openxmlformats.org/officeDocument/2006/relationships/slide" Target="slide97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hyperlink" Target="79.%20Slide%2079" TargetMode="External"/><Relationship Id="rId13" Type="http://schemas.openxmlformats.org/officeDocument/2006/relationships/slide" Target="slide109.xml"/><Relationship Id="rId3" Type="http://schemas.openxmlformats.org/officeDocument/2006/relationships/slide" Target="slide64.xml"/><Relationship Id="rId7" Type="http://schemas.openxmlformats.org/officeDocument/2006/relationships/slide" Target="slide97.xml"/><Relationship Id="rId12" Type="http://schemas.openxmlformats.org/officeDocument/2006/relationships/slide" Target="slide87.xm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8.xml"/><Relationship Id="rId11" Type="http://schemas.openxmlformats.org/officeDocument/2006/relationships/slide" Target="slide1.xml"/><Relationship Id="rId5" Type="http://schemas.openxmlformats.org/officeDocument/2006/relationships/slide" Target="slide48.xml"/><Relationship Id="rId10" Type="http://schemas.openxmlformats.org/officeDocument/2006/relationships/slide" Target="slide86.xml"/><Relationship Id="rId4" Type="http://schemas.openxmlformats.org/officeDocument/2006/relationships/slide" Target="slide52.xml"/><Relationship Id="rId9" Type="http://schemas.openxmlformats.org/officeDocument/2006/relationships/slide" Target="slide85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slide" Target="slide97.xml"/><Relationship Id="rId13" Type="http://schemas.openxmlformats.org/officeDocument/2006/relationships/slide" Target="slide1.xml"/><Relationship Id="rId3" Type="http://schemas.openxmlformats.org/officeDocument/2006/relationships/slide" Target="slide64.xml"/><Relationship Id="rId7" Type="http://schemas.openxmlformats.org/officeDocument/2006/relationships/slide" Target="slide75.xml"/><Relationship Id="rId12" Type="http://schemas.openxmlformats.org/officeDocument/2006/relationships/slide" Target="slide79.xm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69.xml"/><Relationship Id="rId11" Type="http://schemas.openxmlformats.org/officeDocument/2006/relationships/slide" Target="slide86.xml"/><Relationship Id="rId5" Type="http://schemas.openxmlformats.org/officeDocument/2006/relationships/slide" Target="slide48.xml"/><Relationship Id="rId15" Type="http://schemas.openxmlformats.org/officeDocument/2006/relationships/slide" Target="slide109.xml"/><Relationship Id="rId10" Type="http://schemas.openxmlformats.org/officeDocument/2006/relationships/slide" Target="slide83.xml"/><Relationship Id="rId4" Type="http://schemas.openxmlformats.org/officeDocument/2006/relationships/slide" Target="slide52.xml"/><Relationship Id="rId9" Type="http://schemas.openxmlformats.org/officeDocument/2006/relationships/slide" Target="slide84.xml"/><Relationship Id="rId14" Type="http://schemas.openxmlformats.org/officeDocument/2006/relationships/slide" Target="slide87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slide" Target="slide84.xml"/><Relationship Id="rId13" Type="http://schemas.openxmlformats.org/officeDocument/2006/relationships/slide" Target="slide109.xml"/><Relationship Id="rId3" Type="http://schemas.openxmlformats.org/officeDocument/2006/relationships/slide" Target="slide64.xml"/><Relationship Id="rId7" Type="http://schemas.openxmlformats.org/officeDocument/2006/relationships/slide" Target="slide97.xml"/><Relationship Id="rId12" Type="http://schemas.openxmlformats.org/officeDocument/2006/relationships/slide" Target="slide87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slide" Target="slide96.xml"/><Relationship Id="rId11" Type="http://schemas.openxmlformats.org/officeDocument/2006/relationships/slide" Target="slide1.xml"/><Relationship Id="rId5" Type="http://schemas.openxmlformats.org/officeDocument/2006/relationships/slide" Target="slide48.xml"/><Relationship Id="rId10" Type="http://schemas.openxmlformats.org/officeDocument/2006/relationships/slide" Target="slide83.xml"/><Relationship Id="rId4" Type="http://schemas.openxmlformats.org/officeDocument/2006/relationships/slide" Target="slide52.xml"/><Relationship Id="rId9" Type="http://schemas.openxmlformats.org/officeDocument/2006/relationships/slide" Target="slide85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slide" Target="slide90.xml"/><Relationship Id="rId3" Type="http://schemas.openxmlformats.org/officeDocument/2006/relationships/slide" Target="slide64.xml"/><Relationship Id="rId7" Type="http://schemas.openxmlformats.org/officeDocument/2006/relationships/slide" Target="slide48.xm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slide" Target="slide89.xml"/><Relationship Id="rId11" Type="http://schemas.openxmlformats.org/officeDocument/2006/relationships/slide" Target="slide109.xml"/><Relationship Id="rId5" Type="http://schemas.openxmlformats.org/officeDocument/2006/relationships/slide" Target="slide88.xml"/><Relationship Id="rId10" Type="http://schemas.openxmlformats.org/officeDocument/2006/relationships/slide" Target="slide87.xml"/><Relationship Id="rId4" Type="http://schemas.openxmlformats.org/officeDocument/2006/relationships/slide" Target="slide52.xml"/><Relationship Id="rId9" Type="http://schemas.openxmlformats.org/officeDocument/2006/relationships/slide" Target="slide1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slide" Target="slide89.xml"/><Relationship Id="rId3" Type="http://schemas.openxmlformats.org/officeDocument/2006/relationships/slide" Target="slide64.xml"/><Relationship Id="rId7" Type="http://schemas.openxmlformats.org/officeDocument/2006/relationships/slide" Target="slide87.xm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8.xml"/><Relationship Id="rId11" Type="http://schemas.openxmlformats.org/officeDocument/2006/relationships/slide" Target="slide109.xml"/><Relationship Id="rId5" Type="http://schemas.openxmlformats.org/officeDocument/2006/relationships/slide" Target="slide48.xml"/><Relationship Id="rId10" Type="http://schemas.openxmlformats.org/officeDocument/2006/relationships/slide" Target="slide1.xml"/><Relationship Id="rId4" Type="http://schemas.openxmlformats.org/officeDocument/2006/relationships/slide" Target="slide52.xml"/><Relationship Id="rId9" Type="http://schemas.openxmlformats.org/officeDocument/2006/relationships/slide" Target="slide90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slide" Target="slide88.xml"/><Relationship Id="rId13" Type="http://schemas.openxmlformats.org/officeDocument/2006/relationships/slide" Target="slide1.xml"/><Relationship Id="rId3" Type="http://schemas.openxmlformats.org/officeDocument/2006/relationships/slide" Target="slide64.xml"/><Relationship Id="rId7" Type="http://schemas.openxmlformats.org/officeDocument/2006/relationships/slide" Target="slide75.xml"/><Relationship Id="rId12" Type="http://schemas.openxmlformats.org/officeDocument/2006/relationships/slide" Target="slide83.xm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slide" Target="slide69.xml"/><Relationship Id="rId11" Type="http://schemas.openxmlformats.org/officeDocument/2006/relationships/slide" Target="slide79.xml"/><Relationship Id="rId5" Type="http://schemas.openxmlformats.org/officeDocument/2006/relationships/slide" Target="slide48.xml"/><Relationship Id="rId10" Type="http://schemas.openxmlformats.org/officeDocument/2006/relationships/slide" Target="slide90.xml"/><Relationship Id="rId4" Type="http://schemas.openxmlformats.org/officeDocument/2006/relationships/slide" Target="slide52.xml"/><Relationship Id="rId9" Type="http://schemas.openxmlformats.org/officeDocument/2006/relationships/slide" Target="slide87.xml"/><Relationship Id="rId14" Type="http://schemas.openxmlformats.org/officeDocument/2006/relationships/slide" Target="slide10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10.xml"/><Relationship Id="rId7" Type="http://schemas.openxmlformats.org/officeDocument/2006/relationships/slide" Target="slide12.xml"/><Relationship Id="rId12" Type="http://schemas.openxmlformats.org/officeDocument/2006/relationships/slide" Target="slide40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11" Type="http://schemas.openxmlformats.org/officeDocument/2006/relationships/slide" Target="slide99.xml"/><Relationship Id="rId5" Type="http://schemas.openxmlformats.org/officeDocument/2006/relationships/slide" Target="slide34.xml"/><Relationship Id="rId10" Type="http://schemas.openxmlformats.org/officeDocument/2006/relationships/slide" Target="slide106.xml"/><Relationship Id="rId4" Type="http://schemas.openxmlformats.org/officeDocument/2006/relationships/slide" Target="slide11.xml"/><Relationship Id="rId9" Type="http://schemas.openxmlformats.org/officeDocument/2006/relationships/slide" Target="slide95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slide" Target="slide89.xml"/><Relationship Id="rId3" Type="http://schemas.openxmlformats.org/officeDocument/2006/relationships/slide" Target="slide64.xml"/><Relationship Id="rId7" Type="http://schemas.openxmlformats.org/officeDocument/2006/relationships/slide" Target="slide88.xm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96.xml"/><Relationship Id="rId11" Type="http://schemas.openxmlformats.org/officeDocument/2006/relationships/slide" Target="slide109.xml"/><Relationship Id="rId5" Type="http://schemas.openxmlformats.org/officeDocument/2006/relationships/slide" Target="slide48.xml"/><Relationship Id="rId10" Type="http://schemas.openxmlformats.org/officeDocument/2006/relationships/slide" Target="slide1.xml"/><Relationship Id="rId4" Type="http://schemas.openxmlformats.org/officeDocument/2006/relationships/slide" Target="slide52.xml"/><Relationship Id="rId9" Type="http://schemas.openxmlformats.org/officeDocument/2006/relationships/slide" Target="slide87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slide" Target="slide93.xml"/><Relationship Id="rId3" Type="http://schemas.openxmlformats.org/officeDocument/2006/relationships/slide" Target="slide1.xml"/><Relationship Id="rId7" Type="http://schemas.openxmlformats.org/officeDocument/2006/relationships/slide" Target="slide92.xm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48.xml"/><Relationship Id="rId5" Type="http://schemas.openxmlformats.org/officeDocument/2006/relationships/slide" Target="slide52.xml"/><Relationship Id="rId10" Type="http://schemas.openxmlformats.org/officeDocument/2006/relationships/slide" Target="slide109.xml"/><Relationship Id="rId4" Type="http://schemas.openxmlformats.org/officeDocument/2006/relationships/slide" Target="slide87.xml"/><Relationship Id="rId9" Type="http://schemas.openxmlformats.org/officeDocument/2006/relationships/slide" Target="slide94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slide" Target="slide93.xml"/><Relationship Id="rId3" Type="http://schemas.openxmlformats.org/officeDocument/2006/relationships/slide" Target="slide1.xml"/><Relationship Id="rId7" Type="http://schemas.openxmlformats.org/officeDocument/2006/relationships/slide" Target="slide91.xml"/><Relationship Id="rId12" Type="http://schemas.openxmlformats.org/officeDocument/2006/relationships/slide" Target="slide109.xm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48.xml"/><Relationship Id="rId11" Type="http://schemas.openxmlformats.org/officeDocument/2006/relationships/slide" Target="slide58.xml"/><Relationship Id="rId5" Type="http://schemas.openxmlformats.org/officeDocument/2006/relationships/slide" Target="slide52.xml"/><Relationship Id="rId10" Type="http://schemas.openxmlformats.org/officeDocument/2006/relationships/slide" Target="slide64.xml"/><Relationship Id="rId4" Type="http://schemas.openxmlformats.org/officeDocument/2006/relationships/slide" Target="slide87.xml"/><Relationship Id="rId9" Type="http://schemas.openxmlformats.org/officeDocument/2006/relationships/slide" Target="slide94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slide" Target="slide91.xml"/><Relationship Id="rId13" Type="http://schemas.openxmlformats.org/officeDocument/2006/relationships/slide" Target="slide83.xml"/><Relationship Id="rId3" Type="http://schemas.openxmlformats.org/officeDocument/2006/relationships/slide" Target="slide1.xml"/><Relationship Id="rId7" Type="http://schemas.openxmlformats.org/officeDocument/2006/relationships/slide" Target="slide92.xml"/><Relationship Id="rId12" Type="http://schemas.openxmlformats.org/officeDocument/2006/relationships/slide" Target="slide79.xm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48.xml"/><Relationship Id="rId11" Type="http://schemas.openxmlformats.org/officeDocument/2006/relationships/slide" Target="slide75.xml"/><Relationship Id="rId5" Type="http://schemas.openxmlformats.org/officeDocument/2006/relationships/slide" Target="slide52.xml"/><Relationship Id="rId10" Type="http://schemas.openxmlformats.org/officeDocument/2006/relationships/slide" Target="slide69.xml"/><Relationship Id="rId4" Type="http://schemas.openxmlformats.org/officeDocument/2006/relationships/slide" Target="slide87.xml"/><Relationship Id="rId9" Type="http://schemas.openxmlformats.org/officeDocument/2006/relationships/slide" Target="slide94.xml"/><Relationship Id="rId14" Type="http://schemas.openxmlformats.org/officeDocument/2006/relationships/slide" Target="slide109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slide" Target="slide93.xml"/><Relationship Id="rId3" Type="http://schemas.openxmlformats.org/officeDocument/2006/relationships/slide" Target="slide1.xml"/><Relationship Id="rId7" Type="http://schemas.openxmlformats.org/officeDocument/2006/relationships/slide" Target="slide92.xm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48.xml"/><Relationship Id="rId11" Type="http://schemas.openxmlformats.org/officeDocument/2006/relationships/slide" Target="slide109.xml"/><Relationship Id="rId5" Type="http://schemas.openxmlformats.org/officeDocument/2006/relationships/slide" Target="slide52.xml"/><Relationship Id="rId10" Type="http://schemas.openxmlformats.org/officeDocument/2006/relationships/slide" Target="slide96.xml"/><Relationship Id="rId4" Type="http://schemas.openxmlformats.org/officeDocument/2006/relationships/slide" Target="slide87.xml"/><Relationship Id="rId9" Type="http://schemas.openxmlformats.org/officeDocument/2006/relationships/slide" Target="slide9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" Target="slide48.xm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64.xml"/><Relationship Id="rId7" Type="http://schemas.openxmlformats.org/officeDocument/2006/relationships/slide" Target="slide48.xm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0.xml"/><Relationship Id="rId11" Type="http://schemas.openxmlformats.org/officeDocument/2006/relationships/slide" Target="slide109.xml"/><Relationship Id="rId5" Type="http://schemas.openxmlformats.org/officeDocument/2006/relationships/slide" Target="slide49.xml"/><Relationship Id="rId10" Type="http://schemas.openxmlformats.org/officeDocument/2006/relationships/slide" Target="slide87.xml"/><Relationship Id="rId4" Type="http://schemas.openxmlformats.org/officeDocument/2006/relationships/slide" Target="slide52.xml"/><Relationship Id="rId9" Type="http://schemas.openxmlformats.org/officeDocument/2006/relationships/slide" Target="slide1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64.xml"/><Relationship Id="rId7" Type="http://schemas.openxmlformats.org/officeDocument/2006/relationships/slide" Target="slide48.xm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0.xml"/><Relationship Id="rId11" Type="http://schemas.openxmlformats.org/officeDocument/2006/relationships/slide" Target="slide109.xml"/><Relationship Id="rId5" Type="http://schemas.openxmlformats.org/officeDocument/2006/relationships/slide" Target="slide49.xml"/><Relationship Id="rId10" Type="http://schemas.openxmlformats.org/officeDocument/2006/relationships/slide" Target="slide87.xml"/><Relationship Id="rId4" Type="http://schemas.openxmlformats.org/officeDocument/2006/relationships/slide" Target="slide52.xml"/><Relationship Id="rId9" Type="http://schemas.openxmlformats.org/officeDocument/2006/relationships/slide" Target="slide1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slide" Target="slide95.xml"/><Relationship Id="rId3" Type="http://schemas.openxmlformats.org/officeDocument/2006/relationships/slide" Target="slide2.xml"/><Relationship Id="rId7" Type="http://schemas.openxmlformats.org/officeDocument/2006/relationships/slide" Target="slide4.xm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5" Type="http://schemas.openxmlformats.org/officeDocument/2006/relationships/slide" Target="slide34.xml"/><Relationship Id="rId4" Type="http://schemas.openxmlformats.org/officeDocument/2006/relationships/slide" Target="slide3.xml"/><Relationship Id="rId9" Type="http://schemas.openxmlformats.org/officeDocument/2006/relationships/slide" Target="slide99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slide" Target="slide95.xml"/><Relationship Id="rId3" Type="http://schemas.openxmlformats.org/officeDocument/2006/relationships/slide" Target="slide2.xml"/><Relationship Id="rId7" Type="http://schemas.openxmlformats.org/officeDocument/2006/relationships/slide" Target="slide4.xm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5" Type="http://schemas.openxmlformats.org/officeDocument/2006/relationships/slide" Target="slide34.xml"/><Relationship Id="rId4" Type="http://schemas.openxmlformats.org/officeDocument/2006/relationships/slide" Target="slide3.xml"/><Relationship Id="rId9" Type="http://schemas.openxmlformats.org/officeDocument/2006/relationships/slide" Target="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8" cy="6858000"/>
          </a:xfrm>
          <a:prstGeom prst="rect">
            <a:avLst/>
          </a:prstGeom>
        </p:spPr>
      </p:pic>
      <p:sp>
        <p:nvSpPr>
          <p:cNvPr id="3" name="Rectangle 2">
            <a:hlinkClick r:id="rId3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hlinkClick r:id="rId4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" y="5105400"/>
            <a:ext cx="9906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1000" y="38100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5" action="ppaction://hlinksldjump"/>
          </p:cNvPr>
          <p:cNvSpPr/>
          <p:nvPr/>
        </p:nvSpPr>
        <p:spPr>
          <a:xfrm>
            <a:off x="381000" y="43434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1066800" y="3810000"/>
            <a:ext cx="12192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6" action="ppaction://hlinksldjump"/>
          </p:cNvPr>
          <p:cNvSpPr/>
          <p:nvPr/>
        </p:nvSpPr>
        <p:spPr>
          <a:xfrm>
            <a:off x="1066800" y="4343400"/>
            <a:ext cx="12954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6" action="ppaction://hlinksldjump"/>
          </p:cNvPr>
          <p:cNvSpPr/>
          <p:nvPr/>
        </p:nvSpPr>
        <p:spPr>
          <a:xfrm>
            <a:off x="1066800" y="4800600"/>
            <a:ext cx="12954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7" action="ppaction://hlinksldjump"/>
          </p:cNvPr>
          <p:cNvSpPr/>
          <p:nvPr/>
        </p:nvSpPr>
        <p:spPr>
          <a:xfrm>
            <a:off x="4876800" y="39624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5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8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6553200" y="44196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10" action="ppaction://hlinksldjump"/>
          </p:cNvPr>
          <p:cNvSpPr/>
          <p:nvPr/>
        </p:nvSpPr>
        <p:spPr>
          <a:xfrm>
            <a:off x="4648199" y="990600"/>
            <a:ext cx="914401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rId5" action="ppaction://hlinksldjump"/>
          </p:cNvPr>
          <p:cNvSpPr/>
          <p:nvPr/>
        </p:nvSpPr>
        <p:spPr>
          <a:xfrm>
            <a:off x="381000" y="48006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hlinkClick r:id="rId5" action="ppaction://hlinksldjump"/>
          </p:cNvPr>
          <p:cNvSpPr/>
          <p:nvPr/>
        </p:nvSpPr>
        <p:spPr>
          <a:xfrm>
            <a:off x="381000" y="38100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Click r:id="rId5" action="ppaction://hlinksldjump"/>
          </p:cNvPr>
          <p:cNvSpPr/>
          <p:nvPr/>
        </p:nvSpPr>
        <p:spPr>
          <a:xfrm>
            <a:off x="304800" y="51054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11" action="ppaction://hlinksldjump"/>
          </p:cNvPr>
          <p:cNvSpPr/>
          <p:nvPr/>
        </p:nvSpPr>
        <p:spPr>
          <a:xfrm>
            <a:off x="4191000" y="19812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191000" y="39624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hlinkClick r:id="rId12" action="ppaction://hlinksldjump"/>
          </p:cNvPr>
          <p:cNvSpPr/>
          <p:nvPr/>
        </p:nvSpPr>
        <p:spPr>
          <a:xfrm>
            <a:off x="4876800" y="19812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hlinkClick r:id="rId12" action="ppaction://hlinksldjump"/>
          </p:cNvPr>
          <p:cNvSpPr/>
          <p:nvPr/>
        </p:nvSpPr>
        <p:spPr>
          <a:xfrm>
            <a:off x="4876800" y="25908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hlinkClick r:id="rId12" action="ppaction://hlinksldjump"/>
          </p:cNvPr>
          <p:cNvSpPr/>
          <p:nvPr/>
        </p:nvSpPr>
        <p:spPr>
          <a:xfrm>
            <a:off x="4953000" y="32766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hlinkClick r:id="rId12" action="ppaction://hlinksldjump"/>
          </p:cNvPr>
          <p:cNvSpPr/>
          <p:nvPr/>
        </p:nvSpPr>
        <p:spPr>
          <a:xfrm>
            <a:off x="4953000" y="45720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hlinkClick r:id="rId13" action="ppaction://hlinksldjump"/>
          </p:cNvPr>
          <p:cNvSpPr/>
          <p:nvPr/>
        </p:nvSpPr>
        <p:spPr>
          <a:xfrm>
            <a:off x="6553200" y="1981200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hlinkClick r:id="rId14" action="ppaction://hlinksldjump"/>
          </p:cNvPr>
          <p:cNvSpPr/>
          <p:nvPr/>
        </p:nvSpPr>
        <p:spPr>
          <a:xfrm>
            <a:off x="6553200" y="26670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hlinkClick r:id="rId11" action="ppaction://hlinksldjump"/>
          </p:cNvPr>
          <p:cNvSpPr/>
          <p:nvPr/>
        </p:nvSpPr>
        <p:spPr>
          <a:xfrm>
            <a:off x="4191000" y="25908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hlinkClick r:id="rId11" action="ppaction://hlinksldjump"/>
          </p:cNvPr>
          <p:cNvSpPr/>
          <p:nvPr/>
        </p:nvSpPr>
        <p:spPr>
          <a:xfrm>
            <a:off x="4191000" y="32766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hlinkClick r:id="rId11" action="ppaction://hlinksldjump"/>
          </p:cNvPr>
          <p:cNvSpPr/>
          <p:nvPr/>
        </p:nvSpPr>
        <p:spPr>
          <a:xfrm>
            <a:off x="4191000" y="45720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hlinkClick r:id="rId13" action="ppaction://hlinksldjump"/>
          </p:cNvPr>
          <p:cNvSpPr/>
          <p:nvPr/>
        </p:nvSpPr>
        <p:spPr>
          <a:xfrm>
            <a:off x="5638800" y="990600"/>
            <a:ext cx="1219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hlinkClick r:id="rId15" action="ppaction://hlinksldjump"/>
          </p:cNvPr>
          <p:cNvSpPr/>
          <p:nvPr/>
        </p:nvSpPr>
        <p:spPr>
          <a:xfrm>
            <a:off x="6934200" y="990600"/>
            <a:ext cx="1981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hlinkClick r:id="rId16" action="ppaction://hlinksldjump"/>
          </p:cNvPr>
          <p:cNvSpPr/>
          <p:nvPr/>
        </p:nvSpPr>
        <p:spPr>
          <a:xfrm>
            <a:off x="381000" y="2895600"/>
            <a:ext cx="22860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rId11" action="ppaction://hlinksldjump"/>
          </p:cNvPr>
          <p:cNvSpPr/>
          <p:nvPr/>
        </p:nvSpPr>
        <p:spPr>
          <a:xfrm>
            <a:off x="4191000" y="39624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hlinkClick r:id="rId9" action="ppaction://hlinksldjump"/>
          </p:cNvPr>
          <p:cNvSpPr/>
          <p:nvPr/>
        </p:nvSpPr>
        <p:spPr>
          <a:xfrm>
            <a:off x="7467600" y="41148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hlinkClick r:id="rId9" action="ppaction://hlinksldjump"/>
          </p:cNvPr>
          <p:cNvSpPr/>
          <p:nvPr/>
        </p:nvSpPr>
        <p:spPr>
          <a:xfrm>
            <a:off x="6553200" y="57912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hlinkClick r:id="rId9" action="ppaction://hlinksldjump"/>
          </p:cNvPr>
          <p:cNvSpPr/>
          <p:nvPr/>
        </p:nvSpPr>
        <p:spPr>
          <a:xfrm>
            <a:off x="8153400" y="5562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185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  <p:sp>
        <p:nvSpPr>
          <p:cNvPr id="7" name="Rectangle 6">
            <a:hlinkClick r:id="rId3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5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6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7" action="ppaction://hlinksldjump"/>
          </p:cNvPr>
          <p:cNvSpPr/>
          <p:nvPr/>
        </p:nvSpPr>
        <p:spPr>
          <a:xfrm>
            <a:off x="4648200" y="990600"/>
            <a:ext cx="914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hlinkClick r:id="rId8" action="ppaction://hlinksldjump"/>
          </p:cNvPr>
          <p:cNvSpPr/>
          <p:nvPr/>
        </p:nvSpPr>
        <p:spPr>
          <a:xfrm>
            <a:off x="2133600" y="1219200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Click r:id="rId5" action="ppaction://hlinksldjump"/>
          </p:cNvPr>
          <p:cNvSpPr/>
          <p:nvPr/>
        </p:nvSpPr>
        <p:spPr>
          <a:xfrm>
            <a:off x="2133600" y="1371600"/>
            <a:ext cx="16002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hlinkClick r:id="rId9" action="ppaction://hlinksldjump"/>
          </p:cNvPr>
          <p:cNvSpPr/>
          <p:nvPr/>
        </p:nvSpPr>
        <p:spPr>
          <a:xfrm>
            <a:off x="6553200" y="1981200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hlinkClick r:id="rId10" action="ppaction://hlinksldjump"/>
          </p:cNvPr>
          <p:cNvSpPr/>
          <p:nvPr/>
        </p:nvSpPr>
        <p:spPr>
          <a:xfrm>
            <a:off x="6553200" y="26670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9" action="ppaction://hlinksldjump"/>
          </p:cNvPr>
          <p:cNvSpPr/>
          <p:nvPr/>
        </p:nvSpPr>
        <p:spPr>
          <a:xfrm>
            <a:off x="5638800" y="990600"/>
            <a:ext cx="1219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hlinkClick r:id="rId11" action="ppaction://hlinksldjump"/>
          </p:cNvPr>
          <p:cNvSpPr/>
          <p:nvPr/>
        </p:nvSpPr>
        <p:spPr>
          <a:xfrm>
            <a:off x="6934200" y="990600"/>
            <a:ext cx="1981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hlinkClick r:id="rId12" action="ppaction://hlinksldjump"/>
          </p:cNvPr>
          <p:cNvSpPr/>
          <p:nvPr/>
        </p:nvSpPr>
        <p:spPr>
          <a:xfrm>
            <a:off x="6553200" y="44196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hlinkClick r:id="rId12" action="ppaction://hlinksldjump"/>
          </p:cNvPr>
          <p:cNvSpPr/>
          <p:nvPr/>
        </p:nvSpPr>
        <p:spPr>
          <a:xfrm>
            <a:off x="7467600" y="41148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hlinkClick r:id="rId12" action="ppaction://hlinksldjump"/>
          </p:cNvPr>
          <p:cNvSpPr/>
          <p:nvPr/>
        </p:nvSpPr>
        <p:spPr>
          <a:xfrm>
            <a:off x="6553200" y="57912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hlinkClick r:id="rId12" action="ppaction://hlinksldjump"/>
          </p:cNvPr>
          <p:cNvSpPr/>
          <p:nvPr/>
        </p:nvSpPr>
        <p:spPr>
          <a:xfrm>
            <a:off x="8153400" y="5562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hlinkClick r:id="rId13" action="ppaction://hlinksldjump"/>
          </p:cNvPr>
          <p:cNvSpPr/>
          <p:nvPr/>
        </p:nvSpPr>
        <p:spPr>
          <a:xfrm>
            <a:off x="304800" y="2133600"/>
            <a:ext cx="17526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2" name="Rectangle 31">
            <a:hlinkClick r:id="rId13" action="ppaction://hlinksldjump"/>
          </p:cNvPr>
          <p:cNvSpPr/>
          <p:nvPr/>
        </p:nvSpPr>
        <p:spPr>
          <a:xfrm>
            <a:off x="304800" y="2819400"/>
            <a:ext cx="17526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3" name="Rectangle 32">
            <a:hlinkClick r:id="rId13" action="ppaction://hlinksldjump"/>
          </p:cNvPr>
          <p:cNvSpPr/>
          <p:nvPr/>
        </p:nvSpPr>
        <p:spPr>
          <a:xfrm>
            <a:off x="381000" y="3505200"/>
            <a:ext cx="17526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381000" y="4114800"/>
            <a:ext cx="17526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381000" y="4800600"/>
            <a:ext cx="17526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6" name="Rectangle 35">
            <a:hlinkClick r:id="rId13" action="ppaction://hlinksldjump"/>
          </p:cNvPr>
          <p:cNvSpPr/>
          <p:nvPr/>
        </p:nvSpPr>
        <p:spPr>
          <a:xfrm>
            <a:off x="381000" y="5486400"/>
            <a:ext cx="17526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51307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8875058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800" y="1295400"/>
            <a:ext cx="4076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Place holder page for all ‘About Us’ pages</a:t>
            </a:r>
            <a:endParaRPr lang="en-US" dirty="0"/>
          </a:p>
        </p:txBody>
      </p:sp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6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7" action="ppaction://hlinksldjump"/>
          </p:cNvPr>
          <p:cNvSpPr/>
          <p:nvPr/>
        </p:nvSpPr>
        <p:spPr>
          <a:xfrm>
            <a:off x="4648199" y="990600"/>
            <a:ext cx="914401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8" action="ppaction://hlinksldjump"/>
          </p:cNvPr>
          <p:cNvSpPr/>
          <p:nvPr/>
        </p:nvSpPr>
        <p:spPr>
          <a:xfrm>
            <a:off x="5638800" y="990600"/>
            <a:ext cx="1219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9" action="ppaction://hlinksldjump"/>
          </p:cNvPr>
          <p:cNvSpPr/>
          <p:nvPr/>
        </p:nvSpPr>
        <p:spPr>
          <a:xfrm>
            <a:off x="6934200" y="990600"/>
            <a:ext cx="1981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32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  <p:sp>
        <p:nvSpPr>
          <p:cNvPr id="3" name="Rectangle 2">
            <a:hlinkClick r:id="rId3" action="ppaction://hlinksldjump"/>
          </p:cNvPr>
          <p:cNvSpPr/>
          <p:nvPr/>
        </p:nvSpPr>
        <p:spPr>
          <a:xfrm>
            <a:off x="5791200" y="4495800"/>
            <a:ext cx="6096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hlinkClick r:id="rId4" action="ppaction://hlinksldjump"/>
          </p:cNvPr>
          <p:cNvSpPr/>
          <p:nvPr/>
        </p:nvSpPr>
        <p:spPr>
          <a:xfrm>
            <a:off x="5181600" y="4495800"/>
            <a:ext cx="6096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8875058" cy="6858000"/>
          </a:xfrm>
          <a:prstGeom prst="rect">
            <a:avLst/>
          </a:prstGeom>
        </p:spPr>
      </p:pic>
      <p:sp>
        <p:nvSpPr>
          <p:cNvPr id="3" name="Rectangle 2">
            <a:hlinkClick r:id="rId3" action="ppaction://hlinksldjump"/>
          </p:cNvPr>
          <p:cNvSpPr/>
          <p:nvPr/>
        </p:nvSpPr>
        <p:spPr>
          <a:xfrm>
            <a:off x="2743200" y="2362200"/>
            <a:ext cx="6858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2743200" y="2362200"/>
            <a:ext cx="6096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3461657" y="2362200"/>
            <a:ext cx="6096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0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  <p:sp>
        <p:nvSpPr>
          <p:cNvPr id="3" name="Rectangle 2">
            <a:hlinkClick r:id="rId3" action="ppaction://hlinksldjump"/>
          </p:cNvPr>
          <p:cNvSpPr/>
          <p:nvPr/>
        </p:nvSpPr>
        <p:spPr>
          <a:xfrm>
            <a:off x="2743200" y="2362200"/>
            <a:ext cx="6096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  <p:sp>
        <p:nvSpPr>
          <p:cNvPr id="3" name="Rectangle 2">
            <a:hlinkClick r:id="rId3" action="ppaction://hlinksldjump"/>
          </p:cNvPr>
          <p:cNvSpPr/>
          <p:nvPr/>
        </p:nvSpPr>
        <p:spPr>
          <a:xfrm>
            <a:off x="2743200" y="2362200"/>
            <a:ext cx="6096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hlinkClick r:id="rId4" action="ppaction://hlinksldjump"/>
          </p:cNvPr>
          <p:cNvSpPr/>
          <p:nvPr/>
        </p:nvSpPr>
        <p:spPr>
          <a:xfrm>
            <a:off x="3505200" y="2362200"/>
            <a:ext cx="6096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2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  <p:sp>
        <p:nvSpPr>
          <p:cNvPr id="3" name="Rectangle 2">
            <a:hlinkClick r:id="rId3" action="ppaction://hlinksldjump"/>
          </p:cNvPr>
          <p:cNvSpPr/>
          <p:nvPr/>
        </p:nvSpPr>
        <p:spPr>
          <a:xfrm>
            <a:off x="2743200" y="2362200"/>
            <a:ext cx="6096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5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8875058" cy="6858000"/>
          </a:xfrm>
          <a:prstGeom prst="rect">
            <a:avLst/>
          </a:prstGeom>
        </p:spPr>
      </p:pic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5257800" y="4495800"/>
            <a:ext cx="533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5791200" y="4495800"/>
            <a:ext cx="6096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16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  <p:sp>
        <p:nvSpPr>
          <p:cNvPr id="3" name="Rectangle 2">
            <a:hlinkClick r:id="rId3" action="ppaction://hlinksldjump"/>
          </p:cNvPr>
          <p:cNvSpPr/>
          <p:nvPr/>
        </p:nvSpPr>
        <p:spPr>
          <a:xfrm>
            <a:off x="2743200" y="2667000"/>
            <a:ext cx="6858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18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8875058" cy="6858000"/>
          </a:xfrm>
          <a:prstGeom prst="rect">
            <a:avLst/>
          </a:prstGeom>
        </p:spPr>
      </p:pic>
      <p:sp>
        <p:nvSpPr>
          <p:cNvPr id="3" name="Rectangle 2">
            <a:hlinkClick r:id="rId3" action="ppaction://hlinksldjump"/>
          </p:cNvPr>
          <p:cNvSpPr/>
          <p:nvPr/>
        </p:nvSpPr>
        <p:spPr>
          <a:xfrm>
            <a:off x="2743200" y="2667000"/>
            <a:ext cx="6858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94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  <p:sp>
        <p:nvSpPr>
          <p:cNvPr id="10" name="Rectangle 9">
            <a:hlinkClick r:id="rId3" action="ppaction://hlinksldjump"/>
          </p:cNvPr>
          <p:cNvSpPr/>
          <p:nvPr/>
        </p:nvSpPr>
        <p:spPr>
          <a:xfrm>
            <a:off x="5562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4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5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6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7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8" action="ppaction://hlinksldjump"/>
          </p:cNvPr>
          <p:cNvSpPr/>
          <p:nvPr/>
        </p:nvSpPr>
        <p:spPr>
          <a:xfrm>
            <a:off x="4648199" y="990600"/>
            <a:ext cx="914401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9" action="ppaction://hlinksldjump"/>
          </p:cNvPr>
          <p:cNvSpPr/>
          <p:nvPr/>
        </p:nvSpPr>
        <p:spPr>
          <a:xfrm>
            <a:off x="6934200" y="990600"/>
            <a:ext cx="19050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3" action="ppaction://hlinksldjump"/>
          </p:cNvPr>
          <p:cNvSpPr/>
          <p:nvPr/>
        </p:nvSpPr>
        <p:spPr>
          <a:xfrm>
            <a:off x="381000" y="1828800"/>
            <a:ext cx="11430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38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  <p:sp>
        <p:nvSpPr>
          <p:cNvPr id="7" name="Rectangle 6">
            <a:hlinkClick r:id="rId3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5" action="ppaction://hlinksldjump"/>
          </p:cNvPr>
          <p:cNvSpPr/>
          <p:nvPr/>
        </p:nvSpPr>
        <p:spPr>
          <a:xfrm>
            <a:off x="3505200" y="1219200"/>
            <a:ext cx="1371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hlinkClick r:id="rId6" action="ppaction://hlinksldjump"/>
          </p:cNvPr>
          <p:cNvSpPr/>
          <p:nvPr/>
        </p:nvSpPr>
        <p:spPr>
          <a:xfrm>
            <a:off x="3505200" y="1371600"/>
            <a:ext cx="17145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7" action="ppaction://hlinksldjump"/>
          </p:cNvPr>
          <p:cNvSpPr/>
          <p:nvPr/>
        </p:nvSpPr>
        <p:spPr>
          <a:xfrm>
            <a:off x="3505200" y="1600200"/>
            <a:ext cx="1714500" cy="11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8" action="ppaction://hlinksldjump"/>
          </p:cNvPr>
          <p:cNvSpPr/>
          <p:nvPr/>
        </p:nvSpPr>
        <p:spPr>
          <a:xfrm>
            <a:off x="3505200" y="1790700"/>
            <a:ext cx="1714500" cy="11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9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10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11" action="ppaction://hlinksldjump"/>
          </p:cNvPr>
          <p:cNvSpPr/>
          <p:nvPr/>
        </p:nvSpPr>
        <p:spPr>
          <a:xfrm>
            <a:off x="4648200" y="990600"/>
            <a:ext cx="914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hlinkClick r:id="rId12" action="ppaction://hlinksldjump"/>
          </p:cNvPr>
          <p:cNvSpPr/>
          <p:nvPr/>
        </p:nvSpPr>
        <p:spPr>
          <a:xfrm>
            <a:off x="6553200" y="1981200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hlinkClick r:id="rId13" action="ppaction://hlinksldjump"/>
          </p:cNvPr>
          <p:cNvSpPr/>
          <p:nvPr/>
        </p:nvSpPr>
        <p:spPr>
          <a:xfrm>
            <a:off x="6553200" y="26670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12" action="ppaction://hlinksldjump"/>
          </p:cNvPr>
          <p:cNvSpPr/>
          <p:nvPr/>
        </p:nvSpPr>
        <p:spPr>
          <a:xfrm>
            <a:off x="5638800" y="990600"/>
            <a:ext cx="1219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hlinkClick r:id="rId14" action="ppaction://hlinksldjump"/>
          </p:cNvPr>
          <p:cNvSpPr/>
          <p:nvPr/>
        </p:nvSpPr>
        <p:spPr>
          <a:xfrm>
            <a:off x="6934200" y="990600"/>
            <a:ext cx="1981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hlinkClick r:id="rId15" action="ppaction://hlinksldjump"/>
          </p:cNvPr>
          <p:cNvSpPr/>
          <p:nvPr/>
        </p:nvSpPr>
        <p:spPr>
          <a:xfrm>
            <a:off x="6553200" y="44196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hlinkClick r:id="rId15" action="ppaction://hlinksldjump"/>
          </p:cNvPr>
          <p:cNvSpPr/>
          <p:nvPr/>
        </p:nvSpPr>
        <p:spPr>
          <a:xfrm>
            <a:off x="7467600" y="41148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hlinkClick r:id="rId15" action="ppaction://hlinksldjump"/>
          </p:cNvPr>
          <p:cNvSpPr/>
          <p:nvPr/>
        </p:nvSpPr>
        <p:spPr>
          <a:xfrm>
            <a:off x="6553200" y="57912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hlinkClick r:id="rId15" action="ppaction://hlinksldjump"/>
          </p:cNvPr>
          <p:cNvSpPr/>
          <p:nvPr/>
        </p:nvSpPr>
        <p:spPr>
          <a:xfrm>
            <a:off x="8153400" y="5562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hlinkClick r:id="rId16" action="ppaction://hlinksldjump"/>
          </p:cNvPr>
          <p:cNvSpPr/>
          <p:nvPr/>
        </p:nvSpPr>
        <p:spPr>
          <a:xfrm>
            <a:off x="304800" y="2133600"/>
            <a:ext cx="17526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2" name="Rectangle 31">
            <a:hlinkClick r:id="rId16" action="ppaction://hlinksldjump"/>
          </p:cNvPr>
          <p:cNvSpPr/>
          <p:nvPr/>
        </p:nvSpPr>
        <p:spPr>
          <a:xfrm>
            <a:off x="304800" y="2819400"/>
            <a:ext cx="17526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3" name="Rectangle 32">
            <a:hlinkClick r:id="rId16" action="ppaction://hlinksldjump"/>
          </p:cNvPr>
          <p:cNvSpPr/>
          <p:nvPr/>
        </p:nvSpPr>
        <p:spPr>
          <a:xfrm>
            <a:off x="381000" y="3505200"/>
            <a:ext cx="17526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4" name="Rectangle 33">
            <a:hlinkClick r:id="rId16" action="ppaction://hlinksldjump"/>
          </p:cNvPr>
          <p:cNvSpPr/>
          <p:nvPr/>
        </p:nvSpPr>
        <p:spPr>
          <a:xfrm>
            <a:off x="381000" y="4114800"/>
            <a:ext cx="17526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5" name="Rectangle 34">
            <a:hlinkClick r:id="rId16" action="ppaction://hlinksldjump"/>
          </p:cNvPr>
          <p:cNvSpPr/>
          <p:nvPr/>
        </p:nvSpPr>
        <p:spPr>
          <a:xfrm>
            <a:off x="381000" y="4800600"/>
            <a:ext cx="17526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6" name="Rectangle 35">
            <a:hlinkClick r:id="rId16" action="ppaction://hlinksldjump"/>
          </p:cNvPr>
          <p:cNvSpPr/>
          <p:nvPr/>
        </p:nvSpPr>
        <p:spPr>
          <a:xfrm>
            <a:off x="381000" y="5486400"/>
            <a:ext cx="17526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00655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  <p:sp>
        <p:nvSpPr>
          <p:cNvPr id="3" name="Rectangle 2">
            <a:hlinkClick r:id="rId3" action="ppaction://hlinksldjump"/>
          </p:cNvPr>
          <p:cNvSpPr/>
          <p:nvPr/>
        </p:nvSpPr>
        <p:spPr>
          <a:xfrm>
            <a:off x="5562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hlinkClick r:id="rId4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5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6" action="ppaction://hlinksldjump"/>
          </p:cNvPr>
          <p:cNvSpPr/>
          <p:nvPr/>
        </p:nvSpPr>
        <p:spPr>
          <a:xfrm>
            <a:off x="6934200" y="990600"/>
            <a:ext cx="19050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hlinkClick r:id="rId8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9" action="ppaction://hlinksldjump"/>
          </p:cNvPr>
          <p:cNvSpPr/>
          <p:nvPr/>
        </p:nvSpPr>
        <p:spPr>
          <a:xfrm>
            <a:off x="4648199" y="990600"/>
            <a:ext cx="914401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3" action="ppaction://hlinksldjump"/>
          </p:cNvPr>
          <p:cNvSpPr/>
          <p:nvPr/>
        </p:nvSpPr>
        <p:spPr>
          <a:xfrm>
            <a:off x="2133600" y="1219200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10" action="ppaction://hlinksldjump"/>
          </p:cNvPr>
          <p:cNvSpPr/>
          <p:nvPr/>
        </p:nvSpPr>
        <p:spPr>
          <a:xfrm>
            <a:off x="2133600" y="1371600"/>
            <a:ext cx="16002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3" action="ppaction://hlinksldjump"/>
          </p:cNvPr>
          <p:cNvSpPr/>
          <p:nvPr/>
        </p:nvSpPr>
        <p:spPr>
          <a:xfrm>
            <a:off x="381000" y="1828800"/>
            <a:ext cx="11430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03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  <p:sp>
        <p:nvSpPr>
          <p:cNvPr id="3" name="Rectangle 2">
            <a:hlinkClick r:id="rId3" action="ppaction://hlinksldjump"/>
          </p:cNvPr>
          <p:cNvSpPr/>
          <p:nvPr/>
        </p:nvSpPr>
        <p:spPr>
          <a:xfrm>
            <a:off x="5562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hlinkClick r:id="rId4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5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6" action="ppaction://hlinksldjump"/>
          </p:cNvPr>
          <p:cNvSpPr/>
          <p:nvPr/>
        </p:nvSpPr>
        <p:spPr>
          <a:xfrm>
            <a:off x="6934200" y="990600"/>
            <a:ext cx="19050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8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9" action="ppaction://hlinksldjump"/>
          </p:cNvPr>
          <p:cNvSpPr/>
          <p:nvPr/>
        </p:nvSpPr>
        <p:spPr>
          <a:xfrm>
            <a:off x="4648199" y="990600"/>
            <a:ext cx="914401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10" action="ppaction://hlinksldjump"/>
          </p:cNvPr>
          <p:cNvSpPr/>
          <p:nvPr/>
        </p:nvSpPr>
        <p:spPr>
          <a:xfrm>
            <a:off x="3505200" y="1219200"/>
            <a:ext cx="1371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hlinkClick r:id="rId11" action="ppaction://hlinksldjump"/>
          </p:cNvPr>
          <p:cNvSpPr/>
          <p:nvPr/>
        </p:nvSpPr>
        <p:spPr>
          <a:xfrm>
            <a:off x="3505200" y="1371600"/>
            <a:ext cx="17145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12" action="ppaction://hlinksldjump"/>
          </p:cNvPr>
          <p:cNvSpPr/>
          <p:nvPr/>
        </p:nvSpPr>
        <p:spPr>
          <a:xfrm>
            <a:off x="3505200" y="1600200"/>
            <a:ext cx="1714500" cy="11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13" action="ppaction://hlinksldjump"/>
          </p:cNvPr>
          <p:cNvSpPr/>
          <p:nvPr/>
        </p:nvSpPr>
        <p:spPr>
          <a:xfrm>
            <a:off x="3505200" y="1790700"/>
            <a:ext cx="1714500" cy="11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3" action="ppaction://hlinksldjump"/>
          </p:cNvPr>
          <p:cNvSpPr/>
          <p:nvPr/>
        </p:nvSpPr>
        <p:spPr>
          <a:xfrm>
            <a:off x="381000" y="1828800"/>
            <a:ext cx="11430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53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  <p:sp>
        <p:nvSpPr>
          <p:cNvPr id="3" name="Rectangle 2">
            <a:hlinkClick r:id="rId3" action="ppaction://hlinksldjump"/>
          </p:cNvPr>
          <p:cNvSpPr/>
          <p:nvPr/>
        </p:nvSpPr>
        <p:spPr>
          <a:xfrm>
            <a:off x="5562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hlinkClick r:id="rId4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5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6" action="ppaction://hlinksldjump"/>
          </p:cNvPr>
          <p:cNvSpPr/>
          <p:nvPr/>
        </p:nvSpPr>
        <p:spPr>
          <a:xfrm>
            <a:off x="6934200" y="990600"/>
            <a:ext cx="19050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8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9" action="ppaction://hlinksldjump"/>
          </p:cNvPr>
          <p:cNvSpPr/>
          <p:nvPr/>
        </p:nvSpPr>
        <p:spPr>
          <a:xfrm>
            <a:off x="4648199" y="990600"/>
            <a:ext cx="914401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10" action="ppaction://hlinksldjump"/>
          </p:cNvPr>
          <p:cNvSpPr/>
          <p:nvPr/>
        </p:nvSpPr>
        <p:spPr>
          <a:xfrm>
            <a:off x="4648200" y="1219200"/>
            <a:ext cx="1676400" cy="762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3" action="ppaction://hlinksldjump"/>
          </p:cNvPr>
          <p:cNvSpPr/>
          <p:nvPr/>
        </p:nvSpPr>
        <p:spPr>
          <a:xfrm>
            <a:off x="381000" y="1828800"/>
            <a:ext cx="11430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47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5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6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7" action="ppaction://hlinksldjump"/>
          </p:cNvPr>
          <p:cNvSpPr/>
          <p:nvPr/>
        </p:nvSpPr>
        <p:spPr>
          <a:xfrm>
            <a:off x="4648200" y="990600"/>
            <a:ext cx="914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8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9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10" action="ppaction://hlinksldjump"/>
          </p:cNvPr>
          <p:cNvSpPr/>
          <p:nvPr/>
        </p:nvSpPr>
        <p:spPr>
          <a:xfrm>
            <a:off x="4648200" y="990600"/>
            <a:ext cx="914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hlinkClick r:id="rId11" action="ppaction://hlinksldjump"/>
          </p:cNvPr>
          <p:cNvSpPr/>
          <p:nvPr/>
        </p:nvSpPr>
        <p:spPr>
          <a:xfrm>
            <a:off x="6553200" y="1981200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Click r:id="rId12" action="ppaction://hlinksldjump"/>
          </p:cNvPr>
          <p:cNvSpPr/>
          <p:nvPr/>
        </p:nvSpPr>
        <p:spPr>
          <a:xfrm>
            <a:off x="6553200" y="26670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hlinkClick r:id="rId11" action="ppaction://hlinksldjump"/>
          </p:cNvPr>
          <p:cNvSpPr/>
          <p:nvPr/>
        </p:nvSpPr>
        <p:spPr>
          <a:xfrm>
            <a:off x="5638800" y="990600"/>
            <a:ext cx="1219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hlinkClick r:id="rId13" action="ppaction://hlinksldjump"/>
          </p:cNvPr>
          <p:cNvSpPr/>
          <p:nvPr/>
        </p:nvSpPr>
        <p:spPr>
          <a:xfrm>
            <a:off x="6934200" y="990600"/>
            <a:ext cx="1981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14" action="ppaction://hlinksldjump"/>
          </p:cNvPr>
          <p:cNvSpPr/>
          <p:nvPr/>
        </p:nvSpPr>
        <p:spPr>
          <a:xfrm>
            <a:off x="4648200" y="1219200"/>
            <a:ext cx="1676400" cy="762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hlinkClick r:id="rId15" action="ppaction://hlinksldjump"/>
          </p:cNvPr>
          <p:cNvSpPr/>
          <p:nvPr/>
        </p:nvSpPr>
        <p:spPr>
          <a:xfrm>
            <a:off x="6553200" y="44196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hlinkClick r:id="rId15" action="ppaction://hlinksldjump"/>
          </p:cNvPr>
          <p:cNvSpPr/>
          <p:nvPr/>
        </p:nvSpPr>
        <p:spPr>
          <a:xfrm>
            <a:off x="7467600" y="41148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hlinkClick r:id="rId15" action="ppaction://hlinksldjump"/>
          </p:cNvPr>
          <p:cNvSpPr/>
          <p:nvPr/>
        </p:nvSpPr>
        <p:spPr>
          <a:xfrm>
            <a:off x="6553200" y="57912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hlinkClick r:id="rId15" action="ppaction://hlinksldjump"/>
          </p:cNvPr>
          <p:cNvSpPr/>
          <p:nvPr/>
        </p:nvSpPr>
        <p:spPr>
          <a:xfrm>
            <a:off x="8153400" y="5562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hlinkClick r:id="rId16" action="ppaction://hlinksldjump"/>
          </p:cNvPr>
          <p:cNvSpPr/>
          <p:nvPr/>
        </p:nvSpPr>
        <p:spPr>
          <a:xfrm>
            <a:off x="304800" y="2133600"/>
            <a:ext cx="17526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1" name="Rectangle 30">
            <a:hlinkClick r:id="rId16" action="ppaction://hlinksldjump"/>
          </p:cNvPr>
          <p:cNvSpPr/>
          <p:nvPr/>
        </p:nvSpPr>
        <p:spPr>
          <a:xfrm>
            <a:off x="304800" y="2819400"/>
            <a:ext cx="17526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2" name="Rectangle 31">
            <a:hlinkClick r:id="rId16" action="ppaction://hlinksldjump"/>
          </p:cNvPr>
          <p:cNvSpPr/>
          <p:nvPr/>
        </p:nvSpPr>
        <p:spPr>
          <a:xfrm>
            <a:off x="381000" y="3505200"/>
            <a:ext cx="17526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3" name="Rectangle 32">
            <a:hlinkClick r:id="rId16" action="ppaction://hlinksldjump"/>
          </p:cNvPr>
          <p:cNvSpPr/>
          <p:nvPr/>
        </p:nvSpPr>
        <p:spPr>
          <a:xfrm>
            <a:off x="381000" y="4114800"/>
            <a:ext cx="17526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4" name="Rectangle 33">
            <a:hlinkClick r:id="rId16" action="ppaction://hlinksldjump"/>
          </p:cNvPr>
          <p:cNvSpPr/>
          <p:nvPr/>
        </p:nvSpPr>
        <p:spPr>
          <a:xfrm>
            <a:off x="381000" y="4800600"/>
            <a:ext cx="17526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5" name="Rectangle 34">
            <a:hlinkClick r:id="rId16" action="ppaction://hlinksldjump"/>
          </p:cNvPr>
          <p:cNvSpPr/>
          <p:nvPr/>
        </p:nvSpPr>
        <p:spPr>
          <a:xfrm>
            <a:off x="381000" y="5486400"/>
            <a:ext cx="17526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82414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  <p:sp>
        <p:nvSpPr>
          <p:cNvPr id="3" name="Rectangle 2">
            <a:hlinkClick r:id="rId3" action="ppaction://hlinksldjump"/>
          </p:cNvPr>
          <p:cNvSpPr/>
          <p:nvPr/>
        </p:nvSpPr>
        <p:spPr>
          <a:xfrm>
            <a:off x="5791200" y="4495800"/>
            <a:ext cx="6096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5257800" y="4495800"/>
            <a:ext cx="533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21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  <p:sp>
        <p:nvSpPr>
          <p:cNvPr id="3" name="Rectangle 2">
            <a:hlinkClick r:id="rId3" action="ppaction://hlinksldjump"/>
          </p:cNvPr>
          <p:cNvSpPr/>
          <p:nvPr/>
        </p:nvSpPr>
        <p:spPr>
          <a:xfrm>
            <a:off x="2743200" y="2362200"/>
            <a:ext cx="6858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2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  <p:sp>
        <p:nvSpPr>
          <p:cNvPr id="8" name="Rectangle 7">
            <a:hlinkClick r:id="rId3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4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5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6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7" action="ppaction://hlinksldjump"/>
          </p:cNvPr>
          <p:cNvSpPr/>
          <p:nvPr/>
        </p:nvSpPr>
        <p:spPr>
          <a:xfrm>
            <a:off x="4648200" y="990600"/>
            <a:ext cx="914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8" action="ppaction://hlinksldjump"/>
          </p:cNvPr>
          <p:cNvSpPr/>
          <p:nvPr/>
        </p:nvSpPr>
        <p:spPr>
          <a:xfrm>
            <a:off x="6553200" y="1981200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9" action="ppaction://hlinksldjump"/>
          </p:cNvPr>
          <p:cNvSpPr/>
          <p:nvPr/>
        </p:nvSpPr>
        <p:spPr>
          <a:xfrm>
            <a:off x="6553200" y="26670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8" action="ppaction://hlinksldjump"/>
          </p:cNvPr>
          <p:cNvSpPr/>
          <p:nvPr/>
        </p:nvSpPr>
        <p:spPr>
          <a:xfrm>
            <a:off x="5638800" y="990600"/>
            <a:ext cx="1219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10" action="ppaction://hlinksldjump"/>
          </p:cNvPr>
          <p:cNvSpPr/>
          <p:nvPr/>
        </p:nvSpPr>
        <p:spPr>
          <a:xfrm>
            <a:off x="6934200" y="990600"/>
            <a:ext cx="1981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hlinkClick r:id="rId11" action="ppaction://hlinksldjump"/>
          </p:cNvPr>
          <p:cNvSpPr/>
          <p:nvPr/>
        </p:nvSpPr>
        <p:spPr>
          <a:xfrm>
            <a:off x="1143000" y="2362200"/>
            <a:ext cx="914400" cy="3048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3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4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7" action="ppaction://hlinksldjump"/>
          </p:cNvPr>
          <p:cNvSpPr/>
          <p:nvPr/>
        </p:nvSpPr>
        <p:spPr>
          <a:xfrm>
            <a:off x="4648199" y="990600"/>
            <a:ext cx="914401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hlinkClick r:id="rId11" action="ppaction://hlinksldjump"/>
          </p:cNvPr>
          <p:cNvSpPr/>
          <p:nvPr/>
        </p:nvSpPr>
        <p:spPr>
          <a:xfrm>
            <a:off x="1219200" y="3962400"/>
            <a:ext cx="914400" cy="3048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rId12" action="ppaction://hlinksldjump"/>
          </p:cNvPr>
          <p:cNvSpPr/>
          <p:nvPr/>
        </p:nvSpPr>
        <p:spPr>
          <a:xfrm>
            <a:off x="6553200" y="44196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hlinkClick r:id="rId12" action="ppaction://hlinksldjump"/>
          </p:cNvPr>
          <p:cNvSpPr/>
          <p:nvPr/>
        </p:nvSpPr>
        <p:spPr>
          <a:xfrm>
            <a:off x="7467600" y="41148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Click r:id="rId12" action="ppaction://hlinksldjump"/>
          </p:cNvPr>
          <p:cNvSpPr/>
          <p:nvPr/>
        </p:nvSpPr>
        <p:spPr>
          <a:xfrm>
            <a:off x="6553200" y="57912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hlinkClick r:id="rId12" action="ppaction://hlinksldjump"/>
          </p:cNvPr>
          <p:cNvSpPr/>
          <p:nvPr/>
        </p:nvSpPr>
        <p:spPr>
          <a:xfrm>
            <a:off x="8153400" y="5562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1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8" cy="6858000"/>
          </a:xfrm>
          <a:prstGeom prst="rect">
            <a:avLst/>
          </a:prstGeom>
        </p:spPr>
      </p:pic>
      <p:sp>
        <p:nvSpPr>
          <p:cNvPr id="7" name="Rectangle 6">
            <a:hlinkClick r:id="rId3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5" action="ppaction://hlinksldjump"/>
          </p:cNvPr>
          <p:cNvSpPr/>
          <p:nvPr/>
        </p:nvSpPr>
        <p:spPr>
          <a:xfrm>
            <a:off x="2133600" y="1219200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6" action="ppaction://hlinksldjump"/>
          </p:cNvPr>
          <p:cNvSpPr/>
          <p:nvPr/>
        </p:nvSpPr>
        <p:spPr>
          <a:xfrm>
            <a:off x="2133600" y="1371600"/>
            <a:ext cx="16002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7" action="ppaction://hlinksldjump"/>
          </p:cNvPr>
          <p:cNvSpPr/>
          <p:nvPr/>
        </p:nvSpPr>
        <p:spPr>
          <a:xfrm>
            <a:off x="6553200" y="1981200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6553200" y="26670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7" action="ppaction://hlinksldjump"/>
          </p:cNvPr>
          <p:cNvSpPr/>
          <p:nvPr/>
        </p:nvSpPr>
        <p:spPr>
          <a:xfrm>
            <a:off x="5638800" y="990600"/>
            <a:ext cx="1219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rId9" action="ppaction://hlinksldjump"/>
          </p:cNvPr>
          <p:cNvSpPr/>
          <p:nvPr/>
        </p:nvSpPr>
        <p:spPr>
          <a:xfrm>
            <a:off x="6934200" y="990600"/>
            <a:ext cx="1981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hlinkClick r:id="rId10" action="ppaction://hlinksldjump"/>
          </p:cNvPr>
          <p:cNvSpPr/>
          <p:nvPr/>
        </p:nvSpPr>
        <p:spPr>
          <a:xfrm>
            <a:off x="1143000" y="2362200"/>
            <a:ext cx="914400" cy="3048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Click r:id="rId10" action="ppaction://hlinksldjump"/>
          </p:cNvPr>
          <p:cNvSpPr/>
          <p:nvPr/>
        </p:nvSpPr>
        <p:spPr>
          <a:xfrm>
            <a:off x="1219200" y="3962400"/>
            <a:ext cx="914400" cy="3048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hlinkClick r:id="rId11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hlinkClick r:id="rId12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13" action="ppaction://hlinksldjump"/>
          </p:cNvPr>
          <p:cNvSpPr/>
          <p:nvPr/>
        </p:nvSpPr>
        <p:spPr>
          <a:xfrm>
            <a:off x="4648199" y="990600"/>
            <a:ext cx="914401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hlinkClick r:id="rId14" action="ppaction://hlinksldjump"/>
          </p:cNvPr>
          <p:cNvSpPr/>
          <p:nvPr/>
        </p:nvSpPr>
        <p:spPr>
          <a:xfrm>
            <a:off x="6553200" y="44196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hlinkClick r:id="rId14" action="ppaction://hlinksldjump"/>
          </p:cNvPr>
          <p:cNvSpPr/>
          <p:nvPr/>
        </p:nvSpPr>
        <p:spPr>
          <a:xfrm>
            <a:off x="7467600" y="41148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hlinkClick r:id="rId14" action="ppaction://hlinksldjump"/>
          </p:cNvPr>
          <p:cNvSpPr/>
          <p:nvPr/>
        </p:nvSpPr>
        <p:spPr>
          <a:xfrm>
            <a:off x="6553200" y="57912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hlinkClick r:id="rId14" action="ppaction://hlinksldjump"/>
          </p:cNvPr>
          <p:cNvSpPr/>
          <p:nvPr/>
        </p:nvSpPr>
        <p:spPr>
          <a:xfrm>
            <a:off x="8153400" y="5562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2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8" cy="6858000"/>
          </a:xfrm>
          <a:prstGeom prst="rect">
            <a:avLst/>
          </a:prstGeom>
        </p:spPr>
      </p:pic>
      <p:sp>
        <p:nvSpPr>
          <p:cNvPr id="7" name="Rectangle 6">
            <a:hlinkClick r:id="rId3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5" action="ppaction://hlinksldjump"/>
          </p:cNvPr>
          <p:cNvSpPr/>
          <p:nvPr/>
        </p:nvSpPr>
        <p:spPr>
          <a:xfrm>
            <a:off x="3505200" y="1219200"/>
            <a:ext cx="1371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hlinkClick r:id="rId6" action="ppaction://hlinksldjump"/>
          </p:cNvPr>
          <p:cNvSpPr/>
          <p:nvPr/>
        </p:nvSpPr>
        <p:spPr>
          <a:xfrm>
            <a:off x="3505200" y="1371600"/>
            <a:ext cx="17145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7" action="ppaction://hlinksldjump"/>
          </p:cNvPr>
          <p:cNvSpPr/>
          <p:nvPr/>
        </p:nvSpPr>
        <p:spPr>
          <a:xfrm>
            <a:off x="3505200" y="1600200"/>
            <a:ext cx="1714500" cy="11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8" action="ppaction://hlinksldjump"/>
          </p:cNvPr>
          <p:cNvSpPr/>
          <p:nvPr/>
        </p:nvSpPr>
        <p:spPr>
          <a:xfrm>
            <a:off x="3505200" y="1790700"/>
            <a:ext cx="1714500" cy="11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9" action="ppaction://hlinksldjump"/>
          </p:cNvPr>
          <p:cNvSpPr/>
          <p:nvPr/>
        </p:nvSpPr>
        <p:spPr>
          <a:xfrm>
            <a:off x="6553200" y="1981200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10" action="ppaction://hlinksldjump"/>
          </p:cNvPr>
          <p:cNvSpPr/>
          <p:nvPr/>
        </p:nvSpPr>
        <p:spPr>
          <a:xfrm>
            <a:off x="6553200" y="26670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5638800" y="990600"/>
            <a:ext cx="1219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rId11" action="ppaction://hlinksldjump"/>
          </p:cNvPr>
          <p:cNvSpPr/>
          <p:nvPr/>
        </p:nvSpPr>
        <p:spPr>
          <a:xfrm>
            <a:off x="6934200" y="990600"/>
            <a:ext cx="1981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hlinkClick r:id="rId12" action="ppaction://hlinksldjump"/>
          </p:cNvPr>
          <p:cNvSpPr/>
          <p:nvPr/>
        </p:nvSpPr>
        <p:spPr>
          <a:xfrm>
            <a:off x="1143000" y="2362200"/>
            <a:ext cx="914400" cy="3048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Click r:id="rId12" action="ppaction://hlinksldjump"/>
          </p:cNvPr>
          <p:cNvSpPr/>
          <p:nvPr/>
        </p:nvSpPr>
        <p:spPr>
          <a:xfrm>
            <a:off x="1219200" y="3962400"/>
            <a:ext cx="914400" cy="3048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hlinkClick r:id="rId13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14" action="ppaction://hlinksldjump"/>
          </p:cNvPr>
          <p:cNvSpPr/>
          <p:nvPr/>
        </p:nvSpPr>
        <p:spPr>
          <a:xfrm>
            <a:off x="4648199" y="990600"/>
            <a:ext cx="914401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hlinkClick r:id="rId15" action="ppaction://hlinksldjump"/>
          </p:cNvPr>
          <p:cNvSpPr/>
          <p:nvPr/>
        </p:nvSpPr>
        <p:spPr>
          <a:xfrm>
            <a:off x="6553200" y="44196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hlinkClick r:id="rId15" action="ppaction://hlinksldjump"/>
          </p:cNvPr>
          <p:cNvSpPr/>
          <p:nvPr/>
        </p:nvSpPr>
        <p:spPr>
          <a:xfrm>
            <a:off x="7467600" y="41148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hlinkClick r:id="rId15" action="ppaction://hlinksldjump"/>
          </p:cNvPr>
          <p:cNvSpPr/>
          <p:nvPr/>
        </p:nvSpPr>
        <p:spPr>
          <a:xfrm>
            <a:off x="6553200" y="57912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hlinkClick r:id="rId15" action="ppaction://hlinksldjump"/>
          </p:cNvPr>
          <p:cNvSpPr/>
          <p:nvPr/>
        </p:nvSpPr>
        <p:spPr>
          <a:xfrm>
            <a:off x="8153400" y="5562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69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8" cy="6858000"/>
          </a:xfrm>
          <a:prstGeom prst="rect">
            <a:avLst/>
          </a:prstGeom>
        </p:spPr>
      </p:pic>
      <p:sp>
        <p:nvSpPr>
          <p:cNvPr id="7" name="Rectangle 6">
            <a:hlinkClick r:id="rId3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5" action="ppaction://hlinksldjump"/>
          </p:cNvPr>
          <p:cNvSpPr/>
          <p:nvPr/>
        </p:nvSpPr>
        <p:spPr>
          <a:xfrm>
            <a:off x="6553200" y="1981200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6" action="ppaction://hlinksldjump"/>
          </p:cNvPr>
          <p:cNvSpPr/>
          <p:nvPr/>
        </p:nvSpPr>
        <p:spPr>
          <a:xfrm>
            <a:off x="6553200" y="26670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5" action="ppaction://hlinksldjump"/>
          </p:cNvPr>
          <p:cNvSpPr/>
          <p:nvPr/>
        </p:nvSpPr>
        <p:spPr>
          <a:xfrm>
            <a:off x="5638800" y="990600"/>
            <a:ext cx="1219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7" action="ppaction://hlinksldjump"/>
          </p:cNvPr>
          <p:cNvSpPr/>
          <p:nvPr/>
        </p:nvSpPr>
        <p:spPr>
          <a:xfrm>
            <a:off x="6934200" y="990600"/>
            <a:ext cx="1981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8" action="ppaction://hlinksldjump"/>
          </p:cNvPr>
          <p:cNvSpPr/>
          <p:nvPr/>
        </p:nvSpPr>
        <p:spPr>
          <a:xfrm>
            <a:off x="4648200" y="1219200"/>
            <a:ext cx="1676400" cy="762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1143000" y="2362200"/>
            <a:ext cx="914400" cy="3048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1219200" y="3962400"/>
            <a:ext cx="914400" cy="3048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rId10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hlinkClick r:id="rId11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Click r:id="rId12" action="ppaction://hlinksldjump"/>
          </p:cNvPr>
          <p:cNvSpPr/>
          <p:nvPr/>
        </p:nvSpPr>
        <p:spPr>
          <a:xfrm>
            <a:off x="4648199" y="990600"/>
            <a:ext cx="914401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hlinkClick r:id="rId13" action="ppaction://hlinksldjump"/>
          </p:cNvPr>
          <p:cNvSpPr/>
          <p:nvPr/>
        </p:nvSpPr>
        <p:spPr>
          <a:xfrm>
            <a:off x="6553200" y="44196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hlinkClick r:id="rId13" action="ppaction://hlinksldjump"/>
          </p:cNvPr>
          <p:cNvSpPr/>
          <p:nvPr/>
        </p:nvSpPr>
        <p:spPr>
          <a:xfrm>
            <a:off x="7467600" y="41148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13" action="ppaction://hlinksldjump"/>
          </p:cNvPr>
          <p:cNvSpPr/>
          <p:nvPr/>
        </p:nvSpPr>
        <p:spPr>
          <a:xfrm>
            <a:off x="6553200" y="57912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hlinkClick r:id="rId13" action="ppaction://hlinksldjump"/>
          </p:cNvPr>
          <p:cNvSpPr/>
          <p:nvPr/>
        </p:nvSpPr>
        <p:spPr>
          <a:xfrm>
            <a:off x="8153400" y="5562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5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8" cy="6858000"/>
          </a:xfrm>
          <a:prstGeom prst="rect">
            <a:avLst/>
          </a:prstGeom>
        </p:spPr>
      </p:pic>
      <p:sp>
        <p:nvSpPr>
          <p:cNvPr id="3" name="Rectangle 2">
            <a:hlinkClick r:id="rId3" action="ppaction://hlinksldjump"/>
          </p:cNvPr>
          <p:cNvSpPr/>
          <p:nvPr/>
        </p:nvSpPr>
        <p:spPr>
          <a:xfrm>
            <a:off x="2743200" y="2362200"/>
            <a:ext cx="685800" cy="3048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4" action="ppaction://hlinksldjump"/>
          </p:cNvPr>
          <p:cNvSpPr/>
          <p:nvPr/>
        </p:nvSpPr>
        <p:spPr>
          <a:xfrm>
            <a:off x="5867400" y="4495800"/>
            <a:ext cx="533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3" action="ppaction://hlinksldjump"/>
          </p:cNvPr>
          <p:cNvSpPr/>
          <p:nvPr/>
        </p:nvSpPr>
        <p:spPr>
          <a:xfrm>
            <a:off x="5257800" y="4495800"/>
            <a:ext cx="533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69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8" cy="6858000"/>
          </a:xfrm>
          <a:prstGeom prst="rect">
            <a:avLst/>
          </a:prstGeom>
        </p:spPr>
      </p:pic>
      <p:sp>
        <p:nvSpPr>
          <p:cNvPr id="3" name="Rectangle 2">
            <a:hlinkClick r:id="rId3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hlinkClick r:id="rId4" action="ppaction://hlinksldjump"/>
          </p:cNvPr>
          <p:cNvSpPr/>
          <p:nvPr/>
        </p:nvSpPr>
        <p:spPr>
          <a:xfrm>
            <a:off x="3505200" y="990600"/>
            <a:ext cx="1066799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648200" y="990600"/>
            <a:ext cx="9144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" y="5105400"/>
            <a:ext cx="9906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1000" y="38100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5" action="ppaction://hlinksldjump"/>
          </p:cNvPr>
          <p:cNvSpPr/>
          <p:nvPr/>
        </p:nvSpPr>
        <p:spPr>
          <a:xfrm>
            <a:off x="381000" y="43434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5" action="ppaction://hlinksldjump"/>
          </p:cNvPr>
          <p:cNvSpPr/>
          <p:nvPr/>
        </p:nvSpPr>
        <p:spPr>
          <a:xfrm>
            <a:off x="381000" y="48006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1066800" y="3810000"/>
            <a:ext cx="12192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6" action="ppaction://hlinksldjump"/>
          </p:cNvPr>
          <p:cNvSpPr/>
          <p:nvPr/>
        </p:nvSpPr>
        <p:spPr>
          <a:xfrm>
            <a:off x="1066800" y="4343400"/>
            <a:ext cx="12954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6" action="ppaction://hlinksldjump"/>
          </p:cNvPr>
          <p:cNvSpPr/>
          <p:nvPr/>
        </p:nvSpPr>
        <p:spPr>
          <a:xfrm>
            <a:off x="1066800" y="4800600"/>
            <a:ext cx="12954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7" action="ppaction://hlinksldjump"/>
          </p:cNvPr>
          <p:cNvSpPr/>
          <p:nvPr/>
        </p:nvSpPr>
        <p:spPr>
          <a:xfrm>
            <a:off x="4876800" y="39624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5" action="ppaction://hlinksldjump"/>
          </p:cNvPr>
          <p:cNvSpPr/>
          <p:nvPr/>
        </p:nvSpPr>
        <p:spPr>
          <a:xfrm>
            <a:off x="876300" y="990600"/>
            <a:ext cx="11811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3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hlinkClick r:id="rId8" action="ppaction://hlinksldjump"/>
          </p:cNvPr>
          <p:cNvSpPr/>
          <p:nvPr/>
        </p:nvSpPr>
        <p:spPr>
          <a:xfrm>
            <a:off x="2133600" y="1219200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Click r:id="rId9" action="ppaction://hlinksldjump"/>
          </p:cNvPr>
          <p:cNvSpPr/>
          <p:nvPr/>
        </p:nvSpPr>
        <p:spPr>
          <a:xfrm>
            <a:off x="2133600" y="1371600"/>
            <a:ext cx="16002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hlinkClick r:id="rId10" action="ppaction://hlinksldjump"/>
          </p:cNvPr>
          <p:cNvSpPr/>
          <p:nvPr/>
        </p:nvSpPr>
        <p:spPr>
          <a:xfrm>
            <a:off x="4648199" y="990600"/>
            <a:ext cx="914401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hlinkClick r:id="rId11" action="ppaction://hlinksldjump"/>
          </p:cNvPr>
          <p:cNvSpPr/>
          <p:nvPr/>
        </p:nvSpPr>
        <p:spPr>
          <a:xfrm>
            <a:off x="6553200" y="1981200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12" action="ppaction://hlinksldjump"/>
          </p:cNvPr>
          <p:cNvSpPr/>
          <p:nvPr/>
        </p:nvSpPr>
        <p:spPr>
          <a:xfrm>
            <a:off x="6553200" y="26670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hlinkClick r:id="rId11" action="ppaction://hlinksldjump"/>
          </p:cNvPr>
          <p:cNvSpPr/>
          <p:nvPr/>
        </p:nvSpPr>
        <p:spPr>
          <a:xfrm>
            <a:off x="5638800" y="990600"/>
            <a:ext cx="1219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hlinkClick r:id="rId13" action="ppaction://hlinksldjump"/>
          </p:cNvPr>
          <p:cNvSpPr/>
          <p:nvPr/>
        </p:nvSpPr>
        <p:spPr>
          <a:xfrm>
            <a:off x="6934200" y="990600"/>
            <a:ext cx="1981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hlinkClick r:id="rId5" action="ppaction://hlinksldjump"/>
          </p:cNvPr>
          <p:cNvSpPr/>
          <p:nvPr/>
        </p:nvSpPr>
        <p:spPr>
          <a:xfrm>
            <a:off x="304800" y="51054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hlinkClick r:id="rId14" action="ppaction://hlinksldjump"/>
          </p:cNvPr>
          <p:cNvSpPr/>
          <p:nvPr/>
        </p:nvSpPr>
        <p:spPr>
          <a:xfrm>
            <a:off x="4876800" y="19812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hlinkClick r:id="rId14" action="ppaction://hlinksldjump"/>
          </p:cNvPr>
          <p:cNvSpPr/>
          <p:nvPr/>
        </p:nvSpPr>
        <p:spPr>
          <a:xfrm>
            <a:off x="4876800" y="25908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hlinkClick r:id="rId14" action="ppaction://hlinksldjump"/>
          </p:cNvPr>
          <p:cNvSpPr/>
          <p:nvPr/>
        </p:nvSpPr>
        <p:spPr>
          <a:xfrm>
            <a:off x="4953000" y="32766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hlinkClick r:id="rId14" action="ppaction://hlinksldjump"/>
          </p:cNvPr>
          <p:cNvSpPr/>
          <p:nvPr/>
        </p:nvSpPr>
        <p:spPr>
          <a:xfrm>
            <a:off x="4953000" y="45720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hlinkClick r:id="rId15" action="ppaction://hlinksldjump"/>
          </p:cNvPr>
          <p:cNvSpPr/>
          <p:nvPr/>
        </p:nvSpPr>
        <p:spPr>
          <a:xfrm>
            <a:off x="381000" y="2895600"/>
            <a:ext cx="22860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hlinkClick r:id="rId16" action="ppaction://hlinksldjump"/>
          </p:cNvPr>
          <p:cNvSpPr/>
          <p:nvPr/>
        </p:nvSpPr>
        <p:spPr>
          <a:xfrm>
            <a:off x="6553200" y="44196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rId16" action="ppaction://hlinksldjump"/>
          </p:cNvPr>
          <p:cNvSpPr/>
          <p:nvPr/>
        </p:nvSpPr>
        <p:spPr>
          <a:xfrm>
            <a:off x="7467600" y="41148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6553200" y="57912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8153400" y="5562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hlinkClick r:id="rId17" action="ppaction://hlinksldjump"/>
          </p:cNvPr>
          <p:cNvSpPr/>
          <p:nvPr/>
        </p:nvSpPr>
        <p:spPr>
          <a:xfrm>
            <a:off x="4191000" y="19812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hlinkClick r:id="rId17" action="ppaction://hlinksldjump"/>
          </p:cNvPr>
          <p:cNvSpPr/>
          <p:nvPr/>
        </p:nvSpPr>
        <p:spPr>
          <a:xfrm>
            <a:off x="4191000" y="25908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hlinkClick r:id="rId17" action="ppaction://hlinksldjump"/>
          </p:cNvPr>
          <p:cNvSpPr/>
          <p:nvPr/>
        </p:nvSpPr>
        <p:spPr>
          <a:xfrm>
            <a:off x="4191000" y="32766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hlinkClick r:id="rId17" action="ppaction://hlinksldjump"/>
          </p:cNvPr>
          <p:cNvSpPr/>
          <p:nvPr/>
        </p:nvSpPr>
        <p:spPr>
          <a:xfrm>
            <a:off x="4191000" y="45720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hlinkClick r:id="rId17" action="ppaction://hlinksldjump"/>
          </p:cNvPr>
          <p:cNvSpPr/>
          <p:nvPr/>
        </p:nvSpPr>
        <p:spPr>
          <a:xfrm>
            <a:off x="4191000" y="39624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15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8" cy="6858000"/>
          </a:xfrm>
          <a:prstGeom prst="rect">
            <a:avLst/>
          </a:prstGeom>
        </p:spPr>
      </p:pic>
      <p:sp>
        <p:nvSpPr>
          <p:cNvPr id="3" name="Rectangle 2">
            <a:hlinkClick r:id="rId3" action="ppaction://hlinksldjump"/>
          </p:cNvPr>
          <p:cNvSpPr/>
          <p:nvPr/>
        </p:nvSpPr>
        <p:spPr>
          <a:xfrm>
            <a:off x="2743200" y="2362200"/>
            <a:ext cx="6096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hlinkClick r:id="rId4" action="ppaction://hlinksldjump"/>
          </p:cNvPr>
          <p:cNvSpPr/>
          <p:nvPr/>
        </p:nvSpPr>
        <p:spPr>
          <a:xfrm>
            <a:off x="3429000" y="2362200"/>
            <a:ext cx="6858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2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8" cy="6858000"/>
          </a:xfrm>
          <a:prstGeom prst="rect">
            <a:avLst/>
          </a:prstGeom>
        </p:spPr>
      </p:pic>
      <p:sp>
        <p:nvSpPr>
          <p:cNvPr id="3" name="Rectangle 2">
            <a:hlinkClick r:id="rId3" action="ppaction://hlinksldjump"/>
          </p:cNvPr>
          <p:cNvSpPr/>
          <p:nvPr/>
        </p:nvSpPr>
        <p:spPr>
          <a:xfrm>
            <a:off x="2743200" y="2362200"/>
            <a:ext cx="6096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1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8" cy="6858000"/>
          </a:xfrm>
          <a:prstGeom prst="rect">
            <a:avLst/>
          </a:prstGeom>
        </p:spPr>
      </p:pic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5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6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7" action="ppaction://hlinksldjump"/>
          </p:cNvPr>
          <p:cNvSpPr/>
          <p:nvPr/>
        </p:nvSpPr>
        <p:spPr>
          <a:xfrm>
            <a:off x="4648200" y="990600"/>
            <a:ext cx="914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8" action="ppaction://hlinksldjump"/>
          </p:cNvPr>
          <p:cNvSpPr/>
          <p:nvPr/>
        </p:nvSpPr>
        <p:spPr>
          <a:xfrm>
            <a:off x="6553200" y="1981200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9" action="ppaction://hlinksldjump"/>
          </p:cNvPr>
          <p:cNvSpPr/>
          <p:nvPr/>
        </p:nvSpPr>
        <p:spPr>
          <a:xfrm>
            <a:off x="6553200" y="26670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8" action="ppaction://hlinksldjump"/>
          </p:cNvPr>
          <p:cNvSpPr/>
          <p:nvPr/>
        </p:nvSpPr>
        <p:spPr>
          <a:xfrm>
            <a:off x="5638800" y="990600"/>
            <a:ext cx="1219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10" action="ppaction://hlinksldjump"/>
          </p:cNvPr>
          <p:cNvSpPr/>
          <p:nvPr/>
        </p:nvSpPr>
        <p:spPr>
          <a:xfrm>
            <a:off x="6934200" y="990600"/>
            <a:ext cx="1981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11" action="ppaction://hlinksldjump"/>
          </p:cNvPr>
          <p:cNvSpPr/>
          <p:nvPr/>
        </p:nvSpPr>
        <p:spPr>
          <a:xfrm>
            <a:off x="6553200" y="44196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11" action="ppaction://hlinksldjump"/>
          </p:cNvPr>
          <p:cNvSpPr/>
          <p:nvPr/>
        </p:nvSpPr>
        <p:spPr>
          <a:xfrm>
            <a:off x="7467600" y="41148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11" action="ppaction://hlinksldjump"/>
          </p:cNvPr>
          <p:cNvSpPr/>
          <p:nvPr/>
        </p:nvSpPr>
        <p:spPr>
          <a:xfrm>
            <a:off x="6553200" y="57912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11" action="ppaction://hlinksldjump"/>
          </p:cNvPr>
          <p:cNvSpPr/>
          <p:nvPr/>
        </p:nvSpPr>
        <p:spPr>
          <a:xfrm>
            <a:off x="8153400" y="5562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56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8" cy="6858000"/>
          </a:xfrm>
          <a:prstGeom prst="rect">
            <a:avLst/>
          </a:prstGeom>
        </p:spPr>
      </p:pic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5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6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7" action="ppaction://hlinksldjump"/>
          </p:cNvPr>
          <p:cNvSpPr/>
          <p:nvPr/>
        </p:nvSpPr>
        <p:spPr>
          <a:xfrm>
            <a:off x="4648200" y="990600"/>
            <a:ext cx="914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8" action="ppaction://hlinksldjump"/>
          </p:cNvPr>
          <p:cNvSpPr/>
          <p:nvPr/>
        </p:nvSpPr>
        <p:spPr>
          <a:xfrm>
            <a:off x="2133600" y="1219200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9" action="ppaction://hlinksldjump"/>
          </p:cNvPr>
          <p:cNvSpPr/>
          <p:nvPr/>
        </p:nvSpPr>
        <p:spPr>
          <a:xfrm>
            <a:off x="2133600" y="1371600"/>
            <a:ext cx="16002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10" action="ppaction://hlinksldjump"/>
          </p:cNvPr>
          <p:cNvSpPr/>
          <p:nvPr/>
        </p:nvSpPr>
        <p:spPr>
          <a:xfrm>
            <a:off x="6553200" y="1981200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11" action="ppaction://hlinksldjump"/>
          </p:cNvPr>
          <p:cNvSpPr/>
          <p:nvPr/>
        </p:nvSpPr>
        <p:spPr>
          <a:xfrm>
            <a:off x="6553200" y="26670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10" action="ppaction://hlinksldjump"/>
          </p:cNvPr>
          <p:cNvSpPr/>
          <p:nvPr/>
        </p:nvSpPr>
        <p:spPr>
          <a:xfrm>
            <a:off x="5638800" y="990600"/>
            <a:ext cx="1219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12" action="ppaction://hlinksldjump"/>
          </p:cNvPr>
          <p:cNvSpPr/>
          <p:nvPr/>
        </p:nvSpPr>
        <p:spPr>
          <a:xfrm>
            <a:off x="6934200" y="990600"/>
            <a:ext cx="1981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13" action="ppaction://hlinksldjump"/>
          </p:cNvPr>
          <p:cNvSpPr/>
          <p:nvPr/>
        </p:nvSpPr>
        <p:spPr>
          <a:xfrm>
            <a:off x="6553200" y="44196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13" action="ppaction://hlinksldjump"/>
          </p:cNvPr>
          <p:cNvSpPr/>
          <p:nvPr/>
        </p:nvSpPr>
        <p:spPr>
          <a:xfrm>
            <a:off x="7467600" y="41148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rId13" action="ppaction://hlinksldjump"/>
          </p:cNvPr>
          <p:cNvSpPr/>
          <p:nvPr/>
        </p:nvSpPr>
        <p:spPr>
          <a:xfrm>
            <a:off x="6553200" y="57912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hlinkClick r:id="rId13" action="ppaction://hlinksldjump"/>
          </p:cNvPr>
          <p:cNvSpPr/>
          <p:nvPr/>
        </p:nvSpPr>
        <p:spPr>
          <a:xfrm>
            <a:off x="8153400" y="5562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41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8" cy="6858000"/>
          </a:xfrm>
          <a:prstGeom prst="rect">
            <a:avLst/>
          </a:prstGeom>
        </p:spPr>
      </p:pic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5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6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7" action="ppaction://hlinksldjump"/>
          </p:cNvPr>
          <p:cNvSpPr/>
          <p:nvPr/>
        </p:nvSpPr>
        <p:spPr>
          <a:xfrm>
            <a:off x="4648200" y="990600"/>
            <a:ext cx="914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8" action="ppaction://hlinksldjump"/>
          </p:cNvPr>
          <p:cNvSpPr/>
          <p:nvPr/>
        </p:nvSpPr>
        <p:spPr>
          <a:xfrm>
            <a:off x="3505200" y="1219200"/>
            <a:ext cx="1371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hlinkClick r:id="rId9" action="ppaction://hlinksldjump"/>
          </p:cNvPr>
          <p:cNvSpPr/>
          <p:nvPr/>
        </p:nvSpPr>
        <p:spPr>
          <a:xfrm>
            <a:off x="3505200" y="1371600"/>
            <a:ext cx="17145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10" action="ppaction://hlinksldjump"/>
          </p:cNvPr>
          <p:cNvSpPr/>
          <p:nvPr/>
        </p:nvSpPr>
        <p:spPr>
          <a:xfrm>
            <a:off x="3505200" y="1600200"/>
            <a:ext cx="1714500" cy="11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11" action="ppaction://hlinksldjump"/>
          </p:cNvPr>
          <p:cNvSpPr/>
          <p:nvPr/>
        </p:nvSpPr>
        <p:spPr>
          <a:xfrm>
            <a:off x="3505200" y="1790700"/>
            <a:ext cx="1714500" cy="11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12" action="ppaction://hlinksldjump"/>
          </p:cNvPr>
          <p:cNvSpPr/>
          <p:nvPr/>
        </p:nvSpPr>
        <p:spPr>
          <a:xfrm>
            <a:off x="6553200" y="1981200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13" action="ppaction://hlinksldjump"/>
          </p:cNvPr>
          <p:cNvSpPr/>
          <p:nvPr/>
        </p:nvSpPr>
        <p:spPr>
          <a:xfrm>
            <a:off x="6553200" y="26670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12" action="ppaction://hlinksldjump"/>
          </p:cNvPr>
          <p:cNvSpPr/>
          <p:nvPr/>
        </p:nvSpPr>
        <p:spPr>
          <a:xfrm>
            <a:off x="5638800" y="990600"/>
            <a:ext cx="1219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14" action="ppaction://hlinksldjump"/>
          </p:cNvPr>
          <p:cNvSpPr/>
          <p:nvPr/>
        </p:nvSpPr>
        <p:spPr>
          <a:xfrm>
            <a:off x="6934200" y="990600"/>
            <a:ext cx="1981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rId15" action="ppaction://hlinksldjump"/>
          </p:cNvPr>
          <p:cNvSpPr/>
          <p:nvPr/>
        </p:nvSpPr>
        <p:spPr>
          <a:xfrm>
            <a:off x="6553200" y="44196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hlinkClick r:id="rId15" action="ppaction://hlinksldjump"/>
          </p:cNvPr>
          <p:cNvSpPr/>
          <p:nvPr/>
        </p:nvSpPr>
        <p:spPr>
          <a:xfrm>
            <a:off x="7467600" y="41148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Click r:id="rId15" action="ppaction://hlinksldjump"/>
          </p:cNvPr>
          <p:cNvSpPr/>
          <p:nvPr/>
        </p:nvSpPr>
        <p:spPr>
          <a:xfrm>
            <a:off x="6553200" y="57912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hlinkClick r:id="rId15" action="ppaction://hlinksldjump"/>
          </p:cNvPr>
          <p:cNvSpPr/>
          <p:nvPr/>
        </p:nvSpPr>
        <p:spPr>
          <a:xfrm>
            <a:off x="8153400" y="5562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03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8" cy="6858000"/>
          </a:xfrm>
          <a:prstGeom prst="rect">
            <a:avLst/>
          </a:prstGeom>
        </p:spPr>
      </p:pic>
      <p:sp>
        <p:nvSpPr>
          <p:cNvPr id="3" name="Rectangle 2">
            <a:hlinkClick r:id="rId3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hlinkClick r:id="rId4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5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6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7" action="ppaction://hlinksldjump"/>
          </p:cNvPr>
          <p:cNvSpPr/>
          <p:nvPr/>
        </p:nvSpPr>
        <p:spPr>
          <a:xfrm>
            <a:off x="4648200" y="990600"/>
            <a:ext cx="914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8" action="ppaction://hlinksldjump"/>
          </p:cNvPr>
          <p:cNvSpPr/>
          <p:nvPr/>
        </p:nvSpPr>
        <p:spPr>
          <a:xfrm>
            <a:off x="6553200" y="1981200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9" action="ppaction://hlinksldjump"/>
          </p:cNvPr>
          <p:cNvSpPr/>
          <p:nvPr/>
        </p:nvSpPr>
        <p:spPr>
          <a:xfrm>
            <a:off x="6553200" y="26670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8" action="ppaction://hlinksldjump"/>
          </p:cNvPr>
          <p:cNvSpPr/>
          <p:nvPr/>
        </p:nvSpPr>
        <p:spPr>
          <a:xfrm>
            <a:off x="5638800" y="990600"/>
            <a:ext cx="1219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10" action="ppaction://hlinksldjump"/>
          </p:cNvPr>
          <p:cNvSpPr/>
          <p:nvPr/>
        </p:nvSpPr>
        <p:spPr>
          <a:xfrm>
            <a:off x="6934200" y="990600"/>
            <a:ext cx="1981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11" action="ppaction://hlinksldjump"/>
          </p:cNvPr>
          <p:cNvSpPr/>
          <p:nvPr/>
        </p:nvSpPr>
        <p:spPr>
          <a:xfrm>
            <a:off x="4648200" y="1219200"/>
            <a:ext cx="1676400" cy="762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12" action="ppaction://hlinksldjump"/>
          </p:cNvPr>
          <p:cNvSpPr/>
          <p:nvPr/>
        </p:nvSpPr>
        <p:spPr>
          <a:xfrm>
            <a:off x="6553200" y="44196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12" action="ppaction://hlinksldjump"/>
          </p:cNvPr>
          <p:cNvSpPr/>
          <p:nvPr/>
        </p:nvSpPr>
        <p:spPr>
          <a:xfrm>
            <a:off x="7467600" y="41148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12" action="ppaction://hlinksldjump"/>
          </p:cNvPr>
          <p:cNvSpPr/>
          <p:nvPr/>
        </p:nvSpPr>
        <p:spPr>
          <a:xfrm>
            <a:off x="6553200" y="57912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12" action="ppaction://hlinksldjump"/>
          </p:cNvPr>
          <p:cNvSpPr/>
          <p:nvPr/>
        </p:nvSpPr>
        <p:spPr>
          <a:xfrm>
            <a:off x="8153400" y="5562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0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8" cy="6858000"/>
          </a:xfrm>
          <a:prstGeom prst="rect">
            <a:avLst/>
          </a:prstGeom>
        </p:spPr>
      </p:pic>
      <p:sp>
        <p:nvSpPr>
          <p:cNvPr id="6" name="Rectangle 5">
            <a:hlinkClick r:id="rId3" action="ppaction://hlinksldjump"/>
          </p:cNvPr>
          <p:cNvSpPr/>
          <p:nvPr/>
        </p:nvSpPr>
        <p:spPr>
          <a:xfrm>
            <a:off x="2057400" y="9144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3505200" y="9144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5" action="ppaction://hlinksldjump"/>
          </p:cNvPr>
          <p:cNvSpPr/>
          <p:nvPr/>
        </p:nvSpPr>
        <p:spPr>
          <a:xfrm>
            <a:off x="723900" y="9144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6" action="ppaction://hlinksldjump"/>
          </p:cNvPr>
          <p:cNvSpPr/>
          <p:nvPr/>
        </p:nvSpPr>
        <p:spPr>
          <a:xfrm>
            <a:off x="152400" y="9144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4648200" y="914400"/>
            <a:ext cx="914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8" action="ppaction://hlinksldjump"/>
          </p:cNvPr>
          <p:cNvSpPr/>
          <p:nvPr/>
        </p:nvSpPr>
        <p:spPr>
          <a:xfrm>
            <a:off x="6553200" y="1981200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9" action="ppaction://hlinksldjump"/>
          </p:cNvPr>
          <p:cNvSpPr/>
          <p:nvPr/>
        </p:nvSpPr>
        <p:spPr>
          <a:xfrm>
            <a:off x="6553200" y="26670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8" action="ppaction://hlinksldjump"/>
          </p:cNvPr>
          <p:cNvSpPr/>
          <p:nvPr/>
        </p:nvSpPr>
        <p:spPr>
          <a:xfrm>
            <a:off x="5638800" y="990600"/>
            <a:ext cx="1219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10" action="ppaction://hlinksldjump"/>
          </p:cNvPr>
          <p:cNvSpPr/>
          <p:nvPr/>
        </p:nvSpPr>
        <p:spPr>
          <a:xfrm>
            <a:off x="6934200" y="990600"/>
            <a:ext cx="1981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11" action="ppaction://hlinksldjump"/>
          </p:cNvPr>
          <p:cNvSpPr/>
          <p:nvPr/>
        </p:nvSpPr>
        <p:spPr>
          <a:xfrm>
            <a:off x="457200" y="3124200"/>
            <a:ext cx="12192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6" name="Rectangle 15">
            <a:hlinkClick r:id="rId11" action="ppaction://hlinksldjump"/>
          </p:cNvPr>
          <p:cNvSpPr/>
          <p:nvPr/>
        </p:nvSpPr>
        <p:spPr>
          <a:xfrm>
            <a:off x="457200" y="5257800"/>
            <a:ext cx="12192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7" name="Rectangle 16">
            <a:hlinkClick r:id="rId12" action="ppaction://hlinksldjump"/>
          </p:cNvPr>
          <p:cNvSpPr/>
          <p:nvPr/>
        </p:nvSpPr>
        <p:spPr>
          <a:xfrm>
            <a:off x="6553200" y="44196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12" action="ppaction://hlinksldjump"/>
          </p:cNvPr>
          <p:cNvSpPr/>
          <p:nvPr/>
        </p:nvSpPr>
        <p:spPr>
          <a:xfrm>
            <a:off x="7467600" y="41148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12" action="ppaction://hlinksldjump"/>
          </p:cNvPr>
          <p:cNvSpPr/>
          <p:nvPr/>
        </p:nvSpPr>
        <p:spPr>
          <a:xfrm>
            <a:off x="6553200" y="57912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rId12" action="ppaction://hlinksldjump"/>
          </p:cNvPr>
          <p:cNvSpPr/>
          <p:nvPr/>
        </p:nvSpPr>
        <p:spPr>
          <a:xfrm>
            <a:off x="8153400" y="5562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50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8" cy="6858000"/>
          </a:xfrm>
          <a:prstGeom prst="rect">
            <a:avLst/>
          </a:prstGeom>
        </p:spPr>
      </p:pic>
      <p:sp>
        <p:nvSpPr>
          <p:cNvPr id="7" name="Rectangle 6">
            <a:hlinkClick r:id="rId3" action="ppaction://hlinksldjump"/>
          </p:cNvPr>
          <p:cNvSpPr/>
          <p:nvPr/>
        </p:nvSpPr>
        <p:spPr>
          <a:xfrm>
            <a:off x="800100" y="9144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152400" y="9144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5" action="ppaction://hlinksldjump"/>
          </p:cNvPr>
          <p:cNvSpPr/>
          <p:nvPr/>
        </p:nvSpPr>
        <p:spPr>
          <a:xfrm>
            <a:off x="2057400" y="9144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6" action="ppaction://hlinksldjump"/>
          </p:cNvPr>
          <p:cNvSpPr/>
          <p:nvPr/>
        </p:nvSpPr>
        <p:spPr>
          <a:xfrm>
            <a:off x="3505200" y="9144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7" action="ppaction://hlinksldjump"/>
          </p:cNvPr>
          <p:cNvSpPr/>
          <p:nvPr/>
        </p:nvSpPr>
        <p:spPr>
          <a:xfrm>
            <a:off x="4648200" y="914400"/>
            <a:ext cx="914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8" action="ppaction://hlinksldjump"/>
          </p:cNvPr>
          <p:cNvSpPr/>
          <p:nvPr/>
        </p:nvSpPr>
        <p:spPr>
          <a:xfrm>
            <a:off x="2133600" y="1143000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9" action="ppaction://hlinksldjump"/>
          </p:cNvPr>
          <p:cNvSpPr/>
          <p:nvPr/>
        </p:nvSpPr>
        <p:spPr>
          <a:xfrm>
            <a:off x="2133600" y="1295400"/>
            <a:ext cx="16002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10" action="ppaction://hlinksldjump"/>
          </p:cNvPr>
          <p:cNvSpPr/>
          <p:nvPr/>
        </p:nvSpPr>
        <p:spPr>
          <a:xfrm>
            <a:off x="6553200" y="1981200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11" action="ppaction://hlinksldjump"/>
          </p:cNvPr>
          <p:cNvSpPr/>
          <p:nvPr/>
        </p:nvSpPr>
        <p:spPr>
          <a:xfrm>
            <a:off x="6553200" y="26670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10" action="ppaction://hlinksldjump"/>
          </p:cNvPr>
          <p:cNvSpPr/>
          <p:nvPr/>
        </p:nvSpPr>
        <p:spPr>
          <a:xfrm>
            <a:off x="5638800" y="990600"/>
            <a:ext cx="1219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rId12" action="ppaction://hlinksldjump"/>
          </p:cNvPr>
          <p:cNvSpPr/>
          <p:nvPr/>
        </p:nvSpPr>
        <p:spPr>
          <a:xfrm>
            <a:off x="6934200" y="990600"/>
            <a:ext cx="1981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hlinkClick r:id="rId13" action="ppaction://hlinksldjump"/>
          </p:cNvPr>
          <p:cNvSpPr/>
          <p:nvPr/>
        </p:nvSpPr>
        <p:spPr>
          <a:xfrm>
            <a:off x="457200" y="3124200"/>
            <a:ext cx="12192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2" name="Rectangle 21">
            <a:hlinkClick r:id="rId13" action="ppaction://hlinksldjump"/>
          </p:cNvPr>
          <p:cNvSpPr/>
          <p:nvPr/>
        </p:nvSpPr>
        <p:spPr>
          <a:xfrm>
            <a:off x="457200" y="5257800"/>
            <a:ext cx="12192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3" name="Rectangle 22">
            <a:hlinkClick r:id="rId14" action="ppaction://hlinksldjump"/>
          </p:cNvPr>
          <p:cNvSpPr/>
          <p:nvPr/>
        </p:nvSpPr>
        <p:spPr>
          <a:xfrm>
            <a:off x="6553200" y="44196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hlinkClick r:id="rId14" action="ppaction://hlinksldjump"/>
          </p:cNvPr>
          <p:cNvSpPr/>
          <p:nvPr/>
        </p:nvSpPr>
        <p:spPr>
          <a:xfrm>
            <a:off x="7467600" y="41148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14" action="ppaction://hlinksldjump"/>
          </p:cNvPr>
          <p:cNvSpPr/>
          <p:nvPr/>
        </p:nvSpPr>
        <p:spPr>
          <a:xfrm>
            <a:off x="6553200" y="57912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hlinkClick r:id="rId14" action="ppaction://hlinksldjump"/>
          </p:cNvPr>
          <p:cNvSpPr/>
          <p:nvPr/>
        </p:nvSpPr>
        <p:spPr>
          <a:xfrm>
            <a:off x="8153400" y="5562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55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8" cy="6858000"/>
          </a:xfrm>
          <a:prstGeom prst="rect">
            <a:avLst/>
          </a:prstGeom>
        </p:spPr>
      </p:pic>
      <p:sp>
        <p:nvSpPr>
          <p:cNvPr id="7" name="Rectangle 6">
            <a:hlinkClick r:id="rId3" action="ppaction://hlinksldjump"/>
          </p:cNvPr>
          <p:cNvSpPr/>
          <p:nvPr/>
        </p:nvSpPr>
        <p:spPr>
          <a:xfrm>
            <a:off x="800100" y="9144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152400" y="9144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5" action="ppaction://hlinksldjump"/>
          </p:cNvPr>
          <p:cNvSpPr/>
          <p:nvPr/>
        </p:nvSpPr>
        <p:spPr>
          <a:xfrm>
            <a:off x="3505200" y="1219200"/>
            <a:ext cx="1371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hlinkClick r:id="rId6" action="ppaction://hlinksldjump"/>
          </p:cNvPr>
          <p:cNvSpPr/>
          <p:nvPr/>
        </p:nvSpPr>
        <p:spPr>
          <a:xfrm>
            <a:off x="3505200" y="1371600"/>
            <a:ext cx="17145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7" action="ppaction://hlinksldjump"/>
          </p:cNvPr>
          <p:cNvSpPr/>
          <p:nvPr/>
        </p:nvSpPr>
        <p:spPr>
          <a:xfrm>
            <a:off x="3505200" y="1600200"/>
            <a:ext cx="1714500" cy="11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8" action="ppaction://hlinksldjump"/>
          </p:cNvPr>
          <p:cNvSpPr/>
          <p:nvPr/>
        </p:nvSpPr>
        <p:spPr>
          <a:xfrm>
            <a:off x="3505200" y="1790700"/>
            <a:ext cx="1714500" cy="11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9" action="ppaction://hlinksldjump"/>
          </p:cNvPr>
          <p:cNvSpPr/>
          <p:nvPr/>
        </p:nvSpPr>
        <p:spPr>
          <a:xfrm>
            <a:off x="2057400" y="9144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7" action="ppaction://hlinksldjump"/>
          </p:cNvPr>
          <p:cNvSpPr/>
          <p:nvPr/>
        </p:nvSpPr>
        <p:spPr>
          <a:xfrm>
            <a:off x="3505200" y="9144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10" action="ppaction://hlinksldjump"/>
          </p:cNvPr>
          <p:cNvSpPr/>
          <p:nvPr/>
        </p:nvSpPr>
        <p:spPr>
          <a:xfrm>
            <a:off x="4648200" y="914400"/>
            <a:ext cx="914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11" action="ppaction://hlinksldjump"/>
          </p:cNvPr>
          <p:cNvSpPr/>
          <p:nvPr/>
        </p:nvSpPr>
        <p:spPr>
          <a:xfrm>
            <a:off x="6553200" y="1981200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12" action="ppaction://hlinksldjump"/>
          </p:cNvPr>
          <p:cNvSpPr/>
          <p:nvPr/>
        </p:nvSpPr>
        <p:spPr>
          <a:xfrm>
            <a:off x="6553200" y="26670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11" action="ppaction://hlinksldjump"/>
          </p:cNvPr>
          <p:cNvSpPr/>
          <p:nvPr/>
        </p:nvSpPr>
        <p:spPr>
          <a:xfrm>
            <a:off x="5638800" y="990600"/>
            <a:ext cx="1219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rId13" action="ppaction://hlinksldjump"/>
          </p:cNvPr>
          <p:cNvSpPr/>
          <p:nvPr/>
        </p:nvSpPr>
        <p:spPr>
          <a:xfrm>
            <a:off x="6934200" y="990600"/>
            <a:ext cx="1981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hlinkClick r:id="rId14" action="ppaction://hlinksldjump"/>
          </p:cNvPr>
          <p:cNvSpPr/>
          <p:nvPr/>
        </p:nvSpPr>
        <p:spPr>
          <a:xfrm>
            <a:off x="457200" y="3124200"/>
            <a:ext cx="12192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2" name="Rectangle 21">
            <a:hlinkClick r:id="rId14" action="ppaction://hlinksldjump"/>
          </p:cNvPr>
          <p:cNvSpPr/>
          <p:nvPr/>
        </p:nvSpPr>
        <p:spPr>
          <a:xfrm>
            <a:off x="457200" y="5257800"/>
            <a:ext cx="12192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3" name="Rectangle 22">
            <a:hlinkClick r:id="rId15" action="ppaction://hlinksldjump"/>
          </p:cNvPr>
          <p:cNvSpPr/>
          <p:nvPr/>
        </p:nvSpPr>
        <p:spPr>
          <a:xfrm>
            <a:off x="6553200" y="44196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hlinkClick r:id="rId15" action="ppaction://hlinksldjump"/>
          </p:cNvPr>
          <p:cNvSpPr/>
          <p:nvPr/>
        </p:nvSpPr>
        <p:spPr>
          <a:xfrm>
            <a:off x="7467600" y="41148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15" action="ppaction://hlinksldjump"/>
          </p:cNvPr>
          <p:cNvSpPr/>
          <p:nvPr/>
        </p:nvSpPr>
        <p:spPr>
          <a:xfrm>
            <a:off x="6553200" y="57912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hlinkClick r:id="rId15" action="ppaction://hlinksldjump"/>
          </p:cNvPr>
          <p:cNvSpPr/>
          <p:nvPr/>
        </p:nvSpPr>
        <p:spPr>
          <a:xfrm>
            <a:off x="8153400" y="5562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8" cy="6858000"/>
          </a:xfrm>
          <a:prstGeom prst="rect">
            <a:avLst/>
          </a:prstGeom>
        </p:spPr>
      </p:pic>
      <p:sp>
        <p:nvSpPr>
          <p:cNvPr id="7" name="Rectangle 6">
            <a:hlinkClick r:id="rId3" action="ppaction://hlinksldjump"/>
          </p:cNvPr>
          <p:cNvSpPr/>
          <p:nvPr/>
        </p:nvSpPr>
        <p:spPr>
          <a:xfrm>
            <a:off x="800100" y="9144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152400" y="9144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5" action="ppaction://hlinksldjump"/>
          </p:cNvPr>
          <p:cNvSpPr/>
          <p:nvPr/>
        </p:nvSpPr>
        <p:spPr>
          <a:xfrm>
            <a:off x="2057400" y="9144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6" action="ppaction://hlinksldjump"/>
          </p:cNvPr>
          <p:cNvSpPr/>
          <p:nvPr/>
        </p:nvSpPr>
        <p:spPr>
          <a:xfrm>
            <a:off x="3505200" y="9144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7" action="ppaction://hlinksldjump"/>
          </p:cNvPr>
          <p:cNvSpPr/>
          <p:nvPr/>
        </p:nvSpPr>
        <p:spPr>
          <a:xfrm>
            <a:off x="4648200" y="914400"/>
            <a:ext cx="914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8" action="ppaction://hlinksldjump"/>
          </p:cNvPr>
          <p:cNvSpPr/>
          <p:nvPr/>
        </p:nvSpPr>
        <p:spPr>
          <a:xfrm>
            <a:off x="6553200" y="1981200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9" action="ppaction://hlinksldjump"/>
          </p:cNvPr>
          <p:cNvSpPr/>
          <p:nvPr/>
        </p:nvSpPr>
        <p:spPr>
          <a:xfrm>
            <a:off x="6553200" y="26670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8" action="ppaction://hlinksldjump"/>
          </p:cNvPr>
          <p:cNvSpPr/>
          <p:nvPr/>
        </p:nvSpPr>
        <p:spPr>
          <a:xfrm>
            <a:off x="5638800" y="990600"/>
            <a:ext cx="1219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10" action="ppaction://hlinksldjump"/>
          </p:cNvPr>
          <p:cNvSpPr/>
          <p:nvPr/>
        </p:nvSpPr>
        <p:spPr>
          <a:xfrm>
            <a:off x="6934200" y="990600"/>
            <a:ext cx="1981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11" action="ppaction://hlinksldjump"/>
          </p:cNvPr>
          <p:cNvSpPr/>
          <p:nvPr/>
        </p:nvSpPr>
        <p:spPr>
          <a:xfrm>
            <a:off x="4648200" y="1219200"/>
            <a:ext cx="1676400" cy="762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hlinkClick r:id="rId12" action="ppaction://hlinksldjump"/>
          </p:cNvPr>
          <p:cNvSpPr/>
          <p:nvPr/>
        </p:nvSpPr>
        <p:spPr>
          <a:xfrm>
            <a:off x="457200" y="3124200"/>
            <a:ext cx="12192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8" name="Rectangle 17">
            <a:hlinkClick r:id="rId12" action="ppaction://hlinksldjump"/>
          </p:cNvPr>
          <p:cNvSpPr/>
          <p:nvPr/>
        </p:nvSpPr>
        <p:spPr>
          <a:xfrm>
            <a:off x="457200" y="5257800"/>
            <a:ext cx="12192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9" name="Rectangle 18">
            <a:hlinkClick r:id="rId13" action="ppaction://hlinksldjump"/>
          </p:cNvPr>
          <p:cNvSpPr/>
          <p:nvPr/>
        </p:nvSpPr>
        <p:spPr>
          <a:xfrm>
            <a:off x="6553200" y="44196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rId13" action="ppaction://hlinksldjump"/>
          </p:cNvPr>
          <p:cNvSpPr/>
          <p:nvPr/>
        </p:nvSpPr>
        <p:spPr>
          <a:xfrm>
            <a:off x="7467600" y="41148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hlinkClick r:id="rId13" action="ppaction://hlinksldjump"/>
          </p:cNvPr>
          <p:cNvSpPr/>
          <p:nvPr/>
        </p:nvSpPr>
        <p:spPr>
          <a:xfrm>
            <a:off x="6553200" y="57912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Click r:id="rId13" action="ppaction://hlinksldjump"/>
          </p:cNvPr>
          <p:cNvSpPr/>
          <p:nvPr/>
        </p:nvSpPr>
        <p:spPr>
          <a:xfrm>
            <a:off x="8153400" y="5562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7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8" cy="6858000"/>
          </a:xfrm>
          <a:prstGeom prst="rect">
            <a:avLst/>
          </a:prstGeom>
        </p:spPr>
      </p:pic>
      <p:sp>
        <p:nvSpPr>
          <p:cNvPr id="3" name="Rectangle 2">
            <a:hlinkClick r:id="rId3" action="ppaction://hlinksldjump"/>
          </p:cNvPr>
          <p:cNvSpPr/>
          <p:nvPr/>
        </p:nvSpPr>
        <p:spPr>
          <a:xfrm>
            <a:off x="2133600" y="990600"/>
            <a:ext cx="12954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hlinkClick r:id="rId4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648200" y="990600"/>
            <a:ext cx="9144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" y="5105400"/>
            <a:ext cx="9906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1000" y="38100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5" action="ppaction://hlinksldjump"/>
          </p:cNvPr>
          <p:cNvSpPr/>
          <p:nvPr/>
        </p:nvSpPr>
        <p:spPr>
          <a:xfrm>
            <a:off x="381000" y="43434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5" action="ppaction://hlinksldjump"/>
          </p:cNvPr>
          <p:cNvSpPr/>
          <p:nvPr/>
        </p:nvSpPr>
        <p:spPr>
          <a:xfrm>
            <a:off x="381000" y="48006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1066800" y="3810000"/>
            <a:ext cx="12192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6" action="ppaction://hlinksldjump"/>
          </p:cNvPr>
          <p:cNvSpPr/>
          <p:nvPr/>
        </p:nvSpPr>
        <p:spPr>
          <a:xfrm>
            <a:off x="1066800" y="4343400"/>
            <a:ext cx="12954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6" action="ppaction://hlinksldjump"/>
          </p:cNvPr>
          <p:cNvSpPr/>
          <p:nvPr/>
        </p:nvSpPr>
        <p:spPr>
          <a:xfrm>
            <a:off x="1066800" y="4800600"/>
            <a:ext cx="12954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7" action="ppaction://hlinksldjump"/>
          </p:cNvPr>
          <p:cNvSpPr/>
          <p:nvPr/>
        </p:nvSpPr>
        <p:spPr>
          <a:xfrm>
            <a:off x="4876800" y="39624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5" action="ppaction://hlinksldjump"/>
          </p:cNvPr>
          <p:cNvSpPr/>
          <p:nvPr/>
        </p:nvSpPr>
        <p:spPr>
          <a:xfrm>
            <a:off x="876300" y="990600"/>
            <a:ext cx="11811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4" action="ppaction://hlinksldjump"/>
          </p:cNvPr>
          <p:cNvSpPr/>
          <p:nvPr/>
        </p:nvSpPr>
        <p:spPr>
          <a:xfrm>
            <a:off x="228600" y="990600"/>
            <a:ext cx="4953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7" action="ppaction://hlinksldjump"/>
          </p:cNvPr>
          <p:cNvSpPr/>
          <p:nvPr/>
        </p:nvSpPr>
        <p:spPr>
          <a:xfrm>
            <a:off x="3505200" y="1219200"/>
            <a:ext cx="1371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3505200" y="1371600"/>
            <a:ext cx="17145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3505200" y="1600200"/>
            <a:ext cx="1714500" cy="11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rId10" action="ppaction://hlinksldjump"/>
          </p:cNvPr>
          <p:cNvSpPr/>
          <p:nvPr/>
        </p:nvSpPr>
        <p:spPr>
          <a:xfrm>
            <a:off x="3505200" y="1790700"/>
            <a:ext cx="1714500" cy="11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hlinkClick r:id="rId11" action="ppaction://hlinksldjump"/>
          </p:cNvPr>
          <p:cNvSpPr/>
          <p:nvPr/>
        </p:nvSpPr>
        <p:spPr>
          <a:xfrm>
            <a:off x="6553200" y="1981200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12" action="ppaction://hlinksldjump"/>
          </p:cNvPr>
          <p:cNvSpPr/>
          <p:nvPr/>
        </p:nvSpPr>
        <p:spPr>
          <a:xfrm>
            <a:off x="6553200" y="26670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hlinkClick r:id="rId11" action="ppaction://hlinksldjump"/>
          </p:cNvPr>
          <p:cNvSpPr/>
          <p:nvPr/>
        </p:nvSpPr>
        <p:spPr>
          <a:xfrm>
            <a:off x="5638800" y="990600"/>
            <a:ext cx="1219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hlinkClick r:id="rId13" action="ppaction://hlinksldjump"/>
          </p:cNvPr>
          <p:cNvSpPr/>
          <p:nvPr/>
        </p:nvSpPr>
        <p:spPr>
          <a:xfrm>
            <a:off x="6934200" y="990600"/>
            <a:ext cx="1981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hlinkClick r:id="rId5" action="ppaction://hlinksldjump"/>
          </p:cNvPr>
          <p:cNvSpPr/>
          <p:nvPr/>
        </p:nvSpPr>
        <p:spPr>
          <a:xfrm>
            <a:off x="304800" y="51054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hlinkClick r:id="rId14" action="ppaction://hlinksldjump"/>
          </p:cNvPr>
          <p:cNvSpPr/>
          <p:nvPr/>
        </p:nvSpPr>
        <p:spPr>
          <a:xfrm>
            <a:off x="4876800" y="19812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hlinkClick r:id="rId14" action="ppaction://hlinksldjump"/>
          </p:cNvPr>
          <p:cNvSpPr/>
          <p:nvPr/>
        </p:nvSpPr>
        <p:spPr>
          <a:xfrm>
            <a:off x="4876800" y="25908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hlinkClick r:id="rId14" action="ppaction://hlinksldjump"/>
          </p:cNvPr>
          <p:cNvSpPr/>
          <p:nvPr/>
        </p:nvSpPr>
        <p:spPr>
          <a:xfrm>
            <a:off x="4953000" y="32766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hlinkClick r:id="rId14" action="ppaction://hlinksldjump"/>
          </p:cNvPr>
          <p:cNvSpPr/>
          <p:nvPr/>
        </p:nvSpPr>
        <p:spPr>
          <a:xfrm>
            <a:off x="4953000" y="45720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hlinkClick r:id="rId15" action="ppaction://hlinksldjump"/>
          </p:cNvPr>
          <p:cNvSpPr/>
          <p:nvPr/>
        </p:nvSpPr>
        <p:spPr>
          <a:xfrm>
            <a:off x="381000" y="2895600"/>
            <a:ext cx="22860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hlinkClick r:id="rId16" action="ppaction://hlinksldjump"/>
          </p:cNvPr>
          <p:cNvSpPr/>
          <p:nvPr/>
        </p:nvSpPr>
        <p:spPr>
          <a:xfrm>
            <a:off x="4648200" y="990600"/>
            <a:ext cx="914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rId17" action="ppaction://hlinksldjump"/>
          </p:cNvPr>
          <p:cNvSpPr/>
          <p:nvPr/>
        </p:nvSpPr>
        <p:spPr>
          <a:xfrm>
            <a:off x="6553200" y="44196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hlinkClick r:id="rId17" action="ppaction://hlinksldjump"/>
          </p:cNvPr>
          <p:cNvSpPr/>
          <p:nvPr/>
        </p:nvSpPr>
        <p:spPr>
          <a:xfrm>
            <a:off x="7467600" y="41148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hlinkClick r:id="rId17" action="ppaction://hlinksldjump"/>
          </p:cNvPr>
          <p:cNvSpPr/>
          <p:nvPr/>
        </p:nvSpPr>
        <p:spPr>
          <a:xfrm>
            <a:off x="6553200" y="57912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hlinkClick r:id="rId17" action="ppaction://hlinksldjump"/>
          </p:cNvPr>
          <p:cNvSpPr/>
          <p:nvPr/>
        </p:nvSpPr>
        <p:spPr>
          <a:xfrm>
            <a:off x="8153400" y="5562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hlinkClick r:id="rId18" action="ppaction://hlinksldjump"/>
          </p:cNvPr>
          <p:cNvSpPr/>
          <p:nvPr/>
        </p:nvSpPr>
        <p:spPr>
          <a:xfrm>
            <a:off x="4191000" y="19812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hlinkClick r:id="rId18" action="ppaction://hlinksldjump"/>
          </p:cNvPr>
          <p:cNvSpPr/>
          <p:nvPr/>
        </p:nvSpPr>
        <p:spPr>
          <a:xfrm>
            <a:off x="4191000" y="25908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hlinkClick r:id="rId18" action="ppaction://hlinksldjump"/>
          </p:cNvPr>
          <p:cNvSpPr/>
          <p:nvPr/>
        </p:nvSpPr>
        <p:spPr>
          <a:xfrm>
            <a:off x="4191000" y="32766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hlinkClick r:id="rId18" action="ppaction://hlinksldjump"/>
          </p:cNvPr>
          <p:cNvSpPr/>
          <p:nvPr/>
        </p:nvSpPr>
        <p:spPr>
          <a:xfrm>
            <a:off x="4191000" y="45720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hlinkClick r:id="rId18" action="ppaction://hlinksldjump"/>
          </p:cNvPr>
          <p:cNvSpPr/>
          <p:nvPr/>
        </p:nvSpPr>
        <p:spPr>
          <a:xfrm>
            <a:off x="4191000" y="39624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43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8" cy="6858000"/>
          </a:xfrm>
          <a:prstGeom prst="rect">
            <a:avLst/>
          </a:prstGeom>
        </p:spPr>
      </p:pic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2057400" y="9144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3505201" y="9144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5" action="ppaction://hlinksldjump"/>
          </p:cNvPr>
          <p:cNvSpPr/>
          <p:nvPr/>
        </p:nvSpPr>
        <p:spPr>
          <a:xfrm>
            <a:off x="800100" y="9144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6" action="ppaction://hlinksldjump"/>
          </p:cNvPr>
          <p:cNvSpPr/>
          <p:nvPr/>
        </p:nvSpPr>
        <p:spPr>
          <a:xfrm>
            <a:off x="152400" y="9144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7" action="ppaction://hlinksldjump"/>
          </p:cNvPr>
          <p:cNvSpPr/>
          <p:nvPr/>
        </p:nvSpPr>
        <p:spPr>
          <a:xfrm>
            <a:off x="4648200" y="914400"/>
            <a:ext cx="914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8" action="ppaction://hlinksldjump"/>
          </p:cNvPr>
          <p:cNvSpPr/>
          <p:nvPr/>
        </p:nvSpPr>
        <p:spPr>
          <a:xfrm>
            <a:off x="6553200" y="1981200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9" action="ppaction://hlinksldjump"/>
          </p:cNvPr>
          <p:cNvSpPr/>
          <p:nvPr/>
        </p:nvSpPr>
        <p:spPr>
          <a:xfrm>
            <a:off x="6553200" y="26670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8" action="ppaction://hlinksldjump"/>
          </p:cNvPr>
          <p:cNvSpPr/>
          <p:nvPr/>
        </p:nvSpPr>
        <p:spPr>
          <a:xfrm>
            <a:off x="5638800" y="990600"/>
            <a:ext cx="1219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10" action="ppaction://hlinksldjump"/>
          </p:cNvPr>
          <p:cNvSpPr/>
          <p:nvPr/>
        </p:nvSpPr>
        <p:spPr>
          <a:xfrm>
            <a:off x="6934200" y="990600"/>
            <a:ext cx="1981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11" action="ppaction://hlinksldjump"/>
          </p:cNvPr>
          <p:cNvSpPr/>
          <p:nvPr/>
        </p:nvSpPr>
        <p:spPr>
          <a:xfrm>
            <a:off x="533400" y="3810000"/>
            <a:ext cx="11430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12" action="ppaction://hlinksldjump"/>
          </p:cNvPr>
          <p:cNvSpPr/>
          <p:nvPr/>
        </p:nvSpPr>
        <p:spPr>
          <a:xfrm>
            <a:off x="6553200" y="44196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12" action="ppaction://hlinksldjump"/>
          </p:cNvPr>
          <p:cNvSpPr/>
          <p:nvPr/>
        </p:nvSpPr>
        <p:spPr>
          <a:xfrm>
            <a:off x="7467600" y="41148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12" action="ppaction://hlinksldjump"/>
          </p:cNvPr>
          <p:cNvSpPr/>
          <p:nvPr/>
        </p:nvSpPr>
        <p:spPr>
          <a:xfrm>
            <a:off x="6553200" y="57912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12" action="ppaction://hlinksldjump"/>
          </p:cNvPr>
          <p:cNvSpPr/>
          <p:nvPr/>
        </p:nvSpPr>
        <p:spPr>
          <a:xfrm>
            <a:off x="8153400" y="5562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6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8" cy="6858000"/>
          </a:xfrm>
          <a:prstGeom prst="rect">
            <a:avLst/>
          </a:prstGeom>
        </p:spPr>
      </p:pic>
      <p:sp>
        <p:nvSpPr>
          <p:cNvPr id="7" name="Rectangle 6">
            <a:hlinkClick r:id="rId3" action="ppaction://hlinksldjump"/>
          </p:cNvPr>
          <p:cNvSpPr/>
          <p:nvPr/>
        </p:nvSpPr>
        <p:spPr>
          <a:xfrm>
            <a:off x="800100" y="9144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152400" y="9144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5" action="ppaction://hlinksldjump"/>
          </p:cNvPr>
          <p:cNvSpPr/>
          <p:nvPr/>
        </p:nvSpPr>
        <p:spPr>
          <a:xfrm>
            <a:off x="2057400" y="9144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6" action="ppaction://hlinksldjump"/>
          </p:cNvPr>
          <p:cNvSpPr/>
          <p:nvPr/>
        </p:nvSpPr>
        <p:spPr>
          <a:xfrm>
            <a:off x="3505201" y="9144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7" action="ppaction://hlinksldjump"/>
          </p:cNvPr>
          <p:cNvSpPr/>
          <p:nvPr/>
        </p:nvSpPr>
        <p:spPr>
          <a:xfrm>
            <a:off x="4648200" y="914400"/>
            <a:ext cx="914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8" action="ppaction://hlinksldjump"/>
          </p:cNvPr>
          <p:cNvSpPr/>
          <p:nvPr/>
        </p:nvSpPr>
        <p:spPr>
          <a:xfrm>
            <a:off x="2133600" y="1143000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9" action="ppaction://hlinksldjump"/>
          </p:cNvPr>
          <p:cNvSpPr/>
          <p:nvPr/>
        </p:nvSpPr>
        <p:spPr>
          <a:xfrm>
            <a:off x="2133600" y="1295400"/>
            <a:ext cx="16002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10" action="ppaction://hlinksldjump"/>
          </p:cNvPr>
          <p:cNvSpPr/>
          <p:nvPr/>
        </p:nvSpPr>
        <p:spPr>
          <a:xfrm>
            <a:off x="6553200" y="1981200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11" action="ppaction://hlinksldjump"/>
          </p:cNvPr>
          <p:cNvSpPr/>
          <p:nvPr/>
        </p:nvSpPr>
        <p:spPr>
          <a:xfrm>
            <a:off x="6553200" y="26670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5638800" y="990600"/>
            <a:ext cx="1219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rId12" action="ppaction://hlinksldjump"/>
          </p:cNvPr>
          <p:cNvSpPr/>
          <p:nvPr/>
        </p:nvSpPr>
        <p:spPr>
          <a:xfrm>
            <a:off x="6934200" y="990600"/>
            <a:ext cx="1981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hlinkClick r:id="rId13" action="ppaction://hlinksldjump"/>
          </p:cNvPr>
          <p:cNvSpPr/>
          <p:nvPr/>
        </p:nvSpPr>
        <p:spPr>
          <a:xfrm>
            <a:off x="533400" y="3810000"/>
            <a:ext cx="11430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Click r:id="rId14" action="ppaction://hlinksldjump"/>
          </p:cNvPr>
          <p:cNvSpPr/>
          <p:nvPr/>
        </p:nvSpPr>
        <p:spPr>
          <a:xfrm>
            <a:off x="6553200" y="44196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hlinkClick r:id="rId14" action="ppaction://hlinksldjump"/>
          </p:cNvPr>
          <p:cNvSpPr/>
          <p:nvPr/>
        </p:nvSpPr>
        <p:spPr>
          <a:xfrm>
            <a:off x="7467600" y="41148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hlinkClick r:id="rId14" action="ppaction://hlinksldjump"/>
          </p:cNvPr>
          <p:cNvSpPr/>
          <p:nvPr/>
        </p:nvSpPr>
        <p:spPr>
          <a:xfrm>
            <a:off x="6553200" y="57912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14" action="ppaction://hlinksldjump"/>
          </p:cNvPr>
          <p:cNvSpPr/>
          <p:nvPr/>
        </p:nvSpPr>
        <p:spPr>
          <a:xfrm>
            <a:off x="8153400" y="5562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10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8" cy="6858000"/>
          </a:xfrm>
          <a:prstGeom prst="rect">
            <a:avLst/>
          </a:prstGeom>
        </p:spPr>
      </p:pic>
      <p:sp>
        <p:nvSpPr>
          <p:cNvPr id="7" name="Rectangle 6">
            <a:hlinkClick r:id="rId3" action="ppaction://hlinksldjump"/>
          </p:cNvPr>
          <p:cNvSpPr/>
          <p:nvPr/>
        </p:nvSpPr>
        <p:spPr>
          <a:xfrm>
            <a:off x="800100" y="9144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152400" y="9144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5" action="ppaction://hlinksldjump"/>
          </p:cNvPr>
          <p:cNvSpPr/>
          <p:nvPr/>
        </p:nvSpPr>
        <p:spPr>
          <a:xfrm>
            <a:off x="3505200" y="1219200"/>
            <a:ext cx="1371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hlinkClick r:id="rId6" action="ppaction://hlinksldjump"/>
          </p:cNvPr>
          <p:cNvSpPr/>
          <p:nvPr/>
        </p:nvSpPr>
        <p:spPr>
          <a:xfrm>
            <a:off x="3505200" y="1371600"/>
            <a:ext cx="17145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7" action="ppaction://hlinksldjump"/>
          </p:cNvPr>
          <p:cNvSpPr/>
          <p:nvPr/>
        </p:nvSpPr>
        <p:spPr>
          <a:xfrm>
            <a:off x="3505200" y="1600200"/>
            <a:ext cx="1714500" cy="11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8" action="ppaction://hlinksldjump"/>
          </p:cNvPr>
          <p:cNvSpPr/>
          <p:nvPr/>
        </p:nvSpPr>
        <p:spPr>
          <a:xfrm>
            <a:off x="3505200" y="1790700"/>
            <a:ext cx="1714500" cy="11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9" action="ppaction://hlinksldjump"/>
          </p:cNvPr>
          <p:cNvSpPr/>
          <p:nvPr/>
        </p:nvSpPr>
        <p:spPr>
          <a:xfrm>
            <a:off x="2057400" y="9144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8" action="ppaction://hlinksldjump"/>
          </p:cNvPr>
          <p:cNvSpPr/>
          <p:nvPr/>
        </p:nvSpPr>
        <p:spPr>
          <a:xfrm>
            <a:off x="3505201" y="9144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10" action="ppaction://hlinksldjump"/>
          </p:cNvPr>
          <p:cNvSpPr/>
          <p:nvPr/>
        </p:nvSpPr>
        <p:spPr>
          <a:xfrm>
            <a:off x="4648200" y="914400"/>
            <a:ext cx="914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11" action="ppaction://hlinksldjump"/>
          </p:cNvPr>
          <p:cNvSpPr/>
          <p:nvPr/>
        </p:nvSpPr>
        <p:spPr>
          <a:xfrm>
            <a:off x="6553200" y="1981200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12" action="ppaction://hlinksldjump"/>
          </p:cNvPr>
          <p:cNvSpPr/>
          <p:nvPr/>
        </p:nvSpPr>
        <p:spPr>
          <a:xfrm>
            <a:off x="6553200" y="26670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11" action="ppaction://hlinksldjump"/>
          </p:cNvPr>
          <p:cNvSpPr/>
          <p:nvPr/>
        </p:nvSpPr>
        <p:spPr>
          <a:xfrm>
            <a:off x="5638800" y="990600"/>
            <a:ext cx="1219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rId13" action="ppaction://hlinksldjump"/>
          </p:cNvPr>
          <p:cNvSpPr/>
          <p:nvPr/>
        </p:nvSpPr>
        <p:spPr>
          <a:xfrm>
            <a:off x="6934200" y="990600"/>
            <a:ext cx="1981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hlinkClick r:id="rId14" action="ppaction://hlinksldjump"/>
          </p:cNvPr>
          <p:cNvSpPr/>
          <p:nvPr/>
        </p:nvSpPr>
        <p:spPr>
          <a:xfrm>
            <a:off x="533400" y="3810000"/>
            <a:ext cx="11430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Click r:id="rId15" action="ppaction://hlinksldjump"/>
          </p:cNvPr>
          <p:cNvSpPr/>
          <p:nvPr/>
        </p:nvSpPr>
        <p:spPr>
          <a:xfrm>
            <a:off x="6553200" y="44196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hlinkClick r:id="rId15" action="ppaction://hlinksldjump"/>
          </p:cNvPr>
          <p:cNvSpPr/>
          <p:nvPr/>
        </p:nvSpPr>
        <p:spPr>
          <a:xfrm>
            <a:off x="7467600" y="41148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hlinkClick r:id="rId15" action="ppaction://hlinksldjump"/>
          </p:cNvPr>
          <p:cNvSpPr/>
          <p:nvPr/>
        </p:nvSpPr>
        <p:spPr>
          <a:xfrm>
            <a:off x="6553200" y="57912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15" action="ppaction://hlinksldjump"/>
          </p:cNvPr>
          <p:cNvSpPr/>
          <p:nvPr/>
        </p:nvSpPr>
        <p:spPr>
          <a:xfrm>
            <a:off x="8153400" y="5562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4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8" cy="6858000"/>
          </a:xfrm>
          <a:prstGeom prst="rect">
            <a:avLst/>
          </a:prstGeom>
        </p:spPr>
      </p:pic>
      <p:sp>
        <p:nvSpPr>
          <p:cNvPr id="7" name="Rectangle 6">
            <a:hlinkClick r:id="rId3" action="ppaction://hlinksldjump"/>
          </p:cNvPr>
          <p:cNvSpPr/>
          <p:nvPr/>
        </p:nvSpPr>
        <p:spPr>
          <a:xfrm>
            <a:off x="800100" y="9144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152400" y="9144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5" action="ppaction://hlinksldjump"/>
          </p:cNvPr>
          <p:cNvSpPr/>
          <p:nvPr/>
        </p:nvSpPr>
        <p:spPr>
          <a:xfrm>
            <a:off x="2057400" y="9144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6" action="ppaction://hlinksldjump"/>
          </p:cNvPr>
          <p:cNvSpPr/>
          <p:nvPr/>
        </p:nvSpPr>
        <p:spPr>
          <a:xfrm>
            <a:off x="3505201" y="9144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7" action="ppaction://hlinksldjump"/>
          </p:cNvPr>
          <p:cNvSpPr/>
          <p:nvPr/>
        </p:nvSpPr>
        <p:spPr>
          <a:xfrm>
            <a:off x="4648200" y="914400"/>
            <a:ext cx="914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8" action="ppaction://hlinksldjump"/>
          </p:cNvPr>
          <p:cNvSpPr/>
          <p:nvPr/>
        </p:nvSpPr>
        <p:spPr>
          <a:xfrm>
            <a:off x="6553200" y="1981200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9" action="ppaction://hlinksldjump"/>
          </p:cNvPr>
          <p:cNvSpPr/>
          <p:nvPr/>
        </p:nvSpPr>
        <p:spPr>
          <a:xfrm>
            <a:off x="6553200" y="26670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8" action="ppaction://hlinksldjump"/>
          </p:cNvPr>
          <p:cNvSpPr/>
          <p:nvPr/>
        </p:nvSpPr>
        <p:spPr>
          <a:xfrm>
            <a:off x="5638800" y="990600"/>
            <a:ext cx="1219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10" action="ppaction://hlinksldjump"/>
          </p:cNvPr>
          <p:cNvSpPr/>
          <p:nvPr/>
        </p:nvSpPr>
        <p:spPr>
          <a:xfrm>
            <a:off x="6934200" y="990600"/>
            <a:ext cx="1981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11" action="ppaction://hlinksldjump"/>
          </p:cNvPr>
          <p:cNvSpPr/>
          <p:nvPr/>
        </p:nvSpPr>
        <p:spPr>
          <a:xfrm>
            <a:off x="4648200" y="1219200"/>
            <a:ext cx="1676400" cy="762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hlinkClick r:id="rId12" action="ppaction://hlinksldjump"/>
          </p:cNvPr>
          <p:cNvSpPr/>
          <p:nvPr/>
        </p:nvSpPr>
        <p:spPr>
          <a:xfrm>
            <a:off x="533400" y="3810000"/>
            <a:ext cx="11430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13" action="ppaction://hlinksldjump"/>
          </p:cNvPr>
          <p:cNvSpPr/>
          <p:nvPr/>
        </p:nvSpPr>
        <p:spPr>
          <a:xfrm>
            <a:off x="6553200" y="44196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13" action="ppaction://hlinksldjump"/>
          </p:cNvPr>
          <p:cNvSpPr/>
          <p:nvPr/>
        </p:nvSpPr>
        <p:spPr>
          <a:xfrm>
            <a:off x="7467600" y="41148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rId13" action="ppaction://hlinksldjump"/>
          </p:cNvPr>
          <p:cNvSpPr/>
          <p:nvPr/>
        </p:nvSpPr>
        <p:spPr>
          <a:xfrm>
            <a:off x="6553200" y="57912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hlinkClick r:id="rId13" action="ppaction://hlinksldjump"/>
          </p:cNvPr>
          <p:cNvSpPr/>
          <p:nvPr/>
        </p:nvSpPr>
        <p:spPr>
          <a:xfrm>
            <a:off x="8153400" y="5562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95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8" cy="6858000"/>
          </a:xfrm>
          <a:prstGeom prst="rect">
            <a:avLst/>
          </a:prstGeom>
        </p:spPr>
      </p:pic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5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6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7" action="ppaction://hlinksldjump"/>
          </p:cNvPr>
          <p:cNvSpPr/>
          <p:nvPr/>
        </p:nvSpPr>
        <p:spPr>
          <a:xfrm>
            <a:off x="4648200" y="990600"/>
            <a:ext cx="914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8" action="ppaction://hlinksldjump"/>
          </p:cNvPr>
          <p:cNvSpPr/>
          <p:nvPr/>
        </p:nvSpPr>
        <p:spPr>
          <a:xfrm>
            <a:off x="419100" y="2770414"/>
            <a:ext cx="9525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8" action="ppaction://hlinksldjump"/>
          </p:cNvPr>
          <p:cNvSpPr/>
          <p:nvPr/>
        </p:nvSpPr>
        <p:spPr>
          <a:xfrm>
            <a:off x="2209800" y="4572000"/>
            <a:ext cx="40005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9" action="ppaction://hlinksldjump"/>
          </p:cNvPr>
          <p:cNvSpPr/>
          <p:nvPr/>
        </p:nvSpPr>
        <p:spPr>
          <a:xfrm>
            <a:off x="6553200" y="1981200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10" action="ppaction://hlinksldjump"/>
          </p:cNvPr>
          <p:cNvSpPr/>
          <p:nvPr/>
        </p:nvSpPr>
        <p:spPr>
          <a:xfrm>
            <a:off x="6553200" y="26670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9" action="ppaction://hlinksldjump"/>
          </p:cNvPr>
          <p:cNvSpPr/>
          <p:nvPr/>
        </p:nvSpPr>
        <p:spPr>
          <a:xfrm>
            <a:off x="5638800" y="990600"/>
            <a:ext cx="1219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11" action="ppaction://hlinksldjump"/>
          </p:cNvPr>
          <p:cNvSpPr/>
          <p:nvPr/>
        </p:nvSpPr>
        <p:spPr>
          <a:xfrm>
            <a:off x="6934200" y="990600"/>
            <a:ext cx="1981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12" action="ppaction://hlinksldjump"/>
          </p:cNvPr>
          <p:cNvSpPr/>
          <p:nvPr/>
        </p:nvSpPr>
        <p:spPr>
          <a:xfrm>
            <a:off x="6553200" y="44196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rId12" action="ppaction://hlinksldjump"/>
          </p:cNvPr>
          <p:cNvSpPr/>
          <p:nvPr/>
        </p:nvSpPr>
        <p:spPr>
          <a:xfrm>
            <a:off x="7467600" y="41148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hlinkClick r:id="rId12" action="ppaction://hlinksldjump"/>
          </p:cNvPr>
          <p:cNvSpPr/>
          <p:nvPr/>
        </p:nvSpPr>
        <p:spPr>
          <a:xfrm>
            <a:off x="6553200" y="57912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Click r:id="rId12" action="ppaction://hlinksldjump"/>
          </p:cNvPr>
          <p:cNvSpPr/>
          <p:nvPr/>
        </p:nvSpPr>
        <p:spPr>
          <a:xfrm>
            <a:off x="8153400" y="5562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hlinkClick r:id="rId8" action="ppaction://hlinksldjump"/>
          </p:cNvPr>
          <p:cNvSpPr/>
          <p:nvPr/>
        </p:nvSpPr>
        <p:spPr>
          <a:xfrm>
            <a:off x="419100" y="4267200"/>
            <a:ext cx="11049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hlinkClick r:id="rId8" action="ppaction://hlinksldjump"/>
          </p:cNvPr>
          <p:cNvSpPr/>
          <p:nvPr/>
        </p:nvSpPr>
        <p:spPr>
          <a:xfrm>
            <a:off x="381000" y="5791200"/>
            <a:ext cx="11049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99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8" cy="6858000"/>
          </a:xfrm>
          <a:prstGeom prst="rect">
            <a:avLst/>
          </a:prstGeom>
        </p:spPr>
      </p:pic>
      <p:sp>
        <p:nvSpPr>
          <p:cNvPr id="7" name="Rectangle 6">
            <a:hlinkClick r:id="rId3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3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5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6" action="ppaction://hlinksldjump"/>
          </p:cNvPr>
          <p:cNvSpPr/>
          <p:nvPr/>
        </p:nvSpPr>
        <p:spPr>
          <a:xfrm>
            <a:off x="4648200" y="990600"/>
            <a:ext cx="914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7" action="ppaction://hlinksldjump"/>
          </p:cNvPr>
          <p:cNvSpPr/>
          <p:nvPr/>
        </p:nvSpPr>
        <p:spPr>
          <a:xfrm>
            <a:off x="2133600" y="1219200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8" action="ppaction://hlinksldjump"/>
          </p:cNvPr>
          <p:cNvSpPr/>
          <p:nvPr/>
        </p:nvSpPr>
        <p:spPr>
          <a:xfrm>
            <a:off x="2133600" y="1371600"/>
            <a:ext cx="16002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rId9" action="ppaction://hlinksldjump"/>
          </p:cNvPr>
          <p:cNvSpPr/>
          <p:nvPr/>
        </p:nvSpPr>
        <p:spPr>
          <a:xfrm>
            <a:off x="6553200" y="1981200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hlinkClick r:id="rId10" action="ppaction://hlinksldjump"/>
          </p:cNvPr>
          <p:cNvSpPr/>
          <p:nvPr/>
        </p:nvSpPr>
        <p:spPr>
          <a:xfrm>
            <a:off x="6553200" y="26670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Click r:id="rId9" action="ppaction://hlinksldjump"/>
          </p:cNvPr>
          <p:cNvSpPr/>
          <p:nvPr/>
        </p:nvSpPr>
        <p:spPr>
          <a:xfrm>
            <a:off x="5638800" y="990600"/>
            <a:ext cx="1219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hlinkClick r:id="rId11" action="ppaction://hlinksldjump"/>
          </p:cNvPr>
          <p:cNvSpPr/>
          <p:nvPr/>
        </p:nvSpPr>
        <p:spPr>
          <a:xfrm>
            <a:off x="6934200" y="990600"/>
            <a:ext cx="1981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hlinkClick r:id="rId12" action="ppaction://hlinksldjump"/>
          </p:cNvPr>
          <p:cNvSpPr/>
          <p:nvPr/>
        </p:nvSpPr>
        <p:spPr>
          <a:xfrm>
            <a:off x="6553200" y="44196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12" action="ppaction://hlinksldjump"/>
          </p:cNvPr>
          <p:cNvSpPr/>
          <p:nvPr/>
        </p:nvSpPr>
        <p:spPr>
          <a:xfrm>
            <a:off x="7467600" y="41148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hlinkClick r:id="rId12" action="ppaction://hlinksldjump"/>
          </p:cNvPr>
          <p:cNvSpPr/>
          <p:nvPr/>
        </p:nvSpPr>
        <p:spPr>
          <a:xfrm>
            <a:off x="6553200" y="57912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hlinkClick r:id="rId12" action="ppaction://hlinksldjump"/>
          </p:cNvPr>
          <p:cNvSpPr/>
          <p:nvPr/>
        </p:nvSpPr>
        <p:spPr>
          <a:xfrm>
            <a:off x="8153400" y="5562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hlinkClick r:id="rId13" action="ppaction://hlinksldjump"/>
          </p:cNvPr>
          <p:cNvSpPr/>
          <p:nvPr/>
        </p:nvSpPr>
        <p:spPr>
          <a:xfrm>
            <a:off x="419100" y="2770414"/>
            <a:ext cx="9525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hlinkClick r:id="rId13" action="ppaction://hlinksldjump"/>
          </p:cNvPr>
          <p:cNvSpPr/>
          <p:nvPr/>
        </p:nvSpPr>
        <p:spPr>
          <a:xfrm>
            <a:off x="419100" y="4267200"/>
            <a:ext cx="11049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hlinkClick r:id="rId13" action="ppaction://hlinksldjump"/>
          </p:cNvPr>
          <p:cNvSpPr/>
          <p:nvPr/>
        </p:nvSpPr>
        <p:spPr>
          <a:xfrm>
            <a:off x="381000" y="5791200"/>
            <a:ext cx="11049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8" cy="6858000"/>
          </a:xfrm>
          <a:prstGeom prst="rect">
            <a:avLst/>
          </a:prstGeom>
        </p:spPr>
      </p:pic>
      <p:sp>
        <p:nvSpPr>
          <p:cNvPr id="7" name="Rectangle 6">
            <a:hlinkClick r:id="rId3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5" action="ppaction://hlinksldjump"/>
          </p:cNvPr>
          <p:cNvSpPr/>
          <p:nvPr/>
        </p:nvSpPr>
        <p:spPr>
          <a:xfrm>
            <a:off x="3505200" y="1219200"/>
            <a:ext cx="1371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hlinkClick r:id="rId6" action="ppaction://hlinksldjump"/>
          </p:cNvPr>
          <p:cNvSpPr/>
          <p:nvPr/>
        </p:nvSpPr>
        <p:spPr>
          <a:xfrm>
            <a:off x="3505200" y="1371600"/>
            <a:ext cx="17145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7" action="ppaction://hlinksldjump"/>
          </p:cNvPr>
          <p:cNvSpPr/>
          <p:nvPr/>
        </p:nvSpPr>
        <p:spPr>
          <a:xfrm>
            <a:off x="3505200" y="1600200"/>
            <a:ext cx="1714500" cy="11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8" action="ppaction://hlinksldjump"/>
          </p:cNvPr>
          <p:cNvSpPr/>
          <p:nvPr/>
        </p:nvSpPr>
        <p:spPr>
          <a:xfrm>
            <a:off x="3505200" y="1790700"/>
            <a:ext cx="1714500" cy="11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9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3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10" action="ppaction://hlinksldjump"/>
          </p:cNvPr>
          <p:cNvSpPr/>
          <p:nvPr/>
        </p:nvSpPr>
        <p:spPr>
          <a:xfrm>
            <a:off x="4648200" y="990600"/>
            <a:ext cx="914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rId11" action="ppaction://hlinksldjump"/>
          </p:cNvPr>
          <p:cNvSpPr/>
          <p:nvPr/>
        </p:nvSpPr>
        <p:spPr>
          <a:xfrm>
            <a:off x="6553200" y="1981200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hlinkClick r:id="rId12" action="ppaction://hlinksldjump"/>
          </p:cNvPr>
          <p:cNvSpPr/>
          <p:nvPr/>
        </p:nvSpPr>
        <p:spPr>
          <a:xfrm>
            <a:off x="6553200" y="26670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Click r:id="rId11" action="ppaction://hlinksldjump"/>
          </p:cNvPr>
          <p:cNvSpPr/>
          <p:nvPr/>
        </p:nvSpPr>
        <p:spPr>
          <a:xfrm>
            <a:off x="5638800" y="990600"/>
            <a:ext cx="1219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hlinkClick r:id="rId13" action="ppaction://hlinksldjump"/>
          </p:cNvPr>
          <p:cNvSpPr/>
          <p:nvPr/>
        </p:nvSpPr>
        <p:spPr>
          <a:xfrm>
            <a:off x="6934200" y="990600"/>
            <a:ext cx="1981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hlinkClick r:id="rId14" action="ppaction://hlinksldjump"/>
          </p:cNvPr>
          <p:cNvSpPr/>
          <p:nvPr/>
        </p:nvSpPr>
        <p:spPr>
          <a:xfrm>
            <a:off x="6553200" y="44196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14" action="ppaction://hlinksldjump"/>
          </p:cNvPr>
          <p:cNvSpPr/>
          <p:nvPr/>
        </p:nvSpPr>
        <p:spPr>
          <a:xfrm>
            <a:off x="7467600" y="41148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hlinkClick r:id="rId14" action="ppaction://hlinksldjump"/>
          </p:cNvPr>
          <p:cNvSpPr/>
          <p:nvPr/>
        </p:nvSpPr>
        <p:spPr>
          <a:xfrm>
            <a:off x="6553200" y="57912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hlinkClick r:id="rId14" action="ppaction://hlinksldjump"/>
          </p:cNvPr>
          <p:cNvSpPr/>
          <p:nvPr/>
        </p:nvSpPr>
        <p:spPr>
          <a:xfrm>
            <a:off x="8153400" y="5562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hlinkClick r:id="rId15" action="ppaction://hlinksldjump"/>
          </p:cNvPr>
          <p:cNvSpPr/>
          <p:nvPr/>
        </p:nvSpPr>
        <p:spPr>
          <a:xfrm>
            <a:off x="419100" y="2770414"/>
            <a:ext cx="9525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hlinkClick r:id="rId15" action="ppaction://hlinksldjump"/>
          </p:cNvPr>
          <p:cNvSpPr/>
          <p:nvPr/>
        </p:nvSpPr>
        <p:spPr>
          <a:xfrm>
            <a:off x="419100" y="4267200"/>
            <a:ext cx="11049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hlinkClick r:id="rId15" action="ppaction://hlinksldjump"/>
          </p:cNvPr>
          <p:cNvSpPr/>
          <p:nvPr/>
        </p:nvSpPr>
        <p:spPr>
          <a:xfrm>
            <a:off x="381000" y="5791200"/>
            <a:ext cx="11049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3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8" cy="6858000"/>
          </a:xfrm>
          <a:prstGeom prst="rect">
            <a:avLst/>
          </a:prstGeom>
        </p:spPr>
      </p:pic>
      <p:sp>
        <p:nvSpPr>
          <p:cNvPr id="7" name="Rectangle 6">
            <a:hlinkClick r:id="rId3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5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6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3" action="ppaction://hlinksldjump"/>
          </p:cNvPr>
          <p:cNvSpPr/>
          <p:nvPr/>
        </p:nvSpPr>
        <p:spPr>
          <a:xfrm>
            <a:off x="4648200" y="990600"/>
            <a:ext cx="914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7" action="ppaction://hlinksldjump"/>
          </p:cNvPr>
          <p:cNvSpPr/>
          <p:nvPr/>
        </p:nvSpPr>
        <p:spPr>
          <a:xfrm>
            <a:off x="6553200" y="1981200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8" action="ppaction://hlinksldjump"/>
          </p:cNvPr>
          <p:cNvSpPr/>
          <p:nvPr/>
        </p:nvSpPr>
        <p:spPr>
          <a:xfrm>
            <a:off x="6553200" y="26670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Click r:id="rId7" action="ppaction://hlinksldjump"/>
          </p:cNvPr>
          <p:cNvSpPr/>
          <p:nvPr/>
        </p:nvSpPr>
        <p:spPr>
          <a:xfrm>
            <a:off x="5638800" y="990600"/>
            <a:ext cx="1219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hlinkClick r:id="rId9" action="ppaction://hlinksldjump"/>
          </p:cNvPr>
          <p:cNvSpPr/>
          <p:nvPr/>
        </p:nvSpPr>
        <p:spPr>
          <a:xfrm>
            <a:off x="6934200" y="990600"/>
            <a:ext cx="1981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hlinkClick r:id="rId10" action="ppaction://hlinksldjump"/>
          </p:cNvPr>
          <p:cNvSpPr/>
          <p:nvPr/>
        </p:nvSpPr>
        <p:spPr>
          <a:xfrm>
            <a:off x="4648200" y="1219200"/>
            <a:ext cx="1676400" cy="762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11" action="ppaction://hlinksldjump"/>
          </p:cNvPr>
          <p:cNvSpPr/>
          <p:nvPr/>
        </p:nvSpPr>
        <p:spPr>
          <a:xfrm>
            <a:off x="6553200" y="44196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hlinkClick r:id="rId11" action="ppaction://hlinksldjump"/>
          </p:cNvPr>
          <p:cNvSpPr/>
          <p:nvPr/>
        </p:nvSpPr>
        <p:spPr>
          <a:xfrm>
            <a:off x="7467600" y="41148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hlinkClick r:id="rId11" action="ppaction://hlinksldjump"/>
          </p:cNvPr>
          <p:cNvSpPr/>
          <p:nvPr/>
        </p:nvSpPr>
        <p:spPr>
          <a:xfrm>
            <a:off x="6553200" y="57912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hlinkClick r:id="rId11" action="ppaction://hlinksldjump"/>
          </p:cNvPr>
          <p:cNvSpPr/>
          <p:nvPr/>
        </p:nvSpPr>
        <p:spPr>
          <a:xfrm>
            <a:off x="8153400" y="5562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hlinkClick r:id="rId12" action="ppaction://hlinksldjump"/>
          </p:cNvPr>
          <p:cNvSpPr/>
          <p:nvPr/>
        </p:nvSpPr>
        <p:spPr>
          <a:xfrm>
            <a:off x="419100" y="2770414"/>
            <a:ext cx="9525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hlinkClick r:id="rId12" action="ppaction://hlinksldjump"/>
          </p:cNvPr>
          <p:cNvSpPr/>
          <p:nvPr/>
        </p:nvSpPr>
        <p:spPr>
          <a:xfrm>
            <a:off x="419100" y="4267200"/>
            <a:ext cx="11049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hlinkClick r:id="rId12" action="ppaction://hlinksldjump"/>
          </p:cNvPr>
          <p:cNvSpPr/>
          <p:nvPr/>
        </p:nvSpPr>
        <p:spPr>
          <a:xfrm>
            <a:off x="381000" y="5791200"/>
            <a:ext cx="11049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4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8" cy="6858000"/>
          </a:xfrm>
          <a:prstGeom prst="rect">
            <a:avLst/>
          </a:prstGeom>
        </p:spPr>
      </p:pic>
      <p:sp>
        <p:nvSpPr>
          <p:cNvPr id="3" name="Rectangle 2">
            <a:hlinkClick r:id="rId3" action="ppaction://hlinksldjump"/>
          </p:cNvPr>
          <p:cNvSpPr/>
          <p:nvPr/>
        </p:nvSpPr>
        <p:spPr>
          <a:xfrm>
            <a:off x="5791200" y="4495800"/>
            <a:ext cx="6096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4" action="ppaction://hlinksldjump"/>
          </p:cNvPr>
          <p:cNvSpPr/>
          <p:nvPr/>
        </p:nvSpPr>
        <p:spPr>
          <a:xfrm>
            <a:off x="5257800" y="4495800"/>
            <a:ext cx="533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28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8" cy="6858000"/>
          </a:xfrm>
          <a:prstGeom prst="rect">
            <a:avLst/>
          </a:prstGeom>
        </p:spPr>
      </p:pic>
      <p:sp>
        <p:nvSpPr>
          <p:cNvPr id="3" name="Rectangle 2">
            <a:hlinkClick r:id="rId3" action="ppaction://hlinksldjump"/>
          </p:cNvPr>
          <p:cNvSpPr/>
          <p:nvPr/>
        </p:nvSpPr>
        <p:spPr>
          <a:xfrm>
            <a:off x="2743200" y="2362200"/>
            <a:ext cx="6096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004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8" cy="6858000"/>
          </a:xfrm>
          <a:prstGeom prst="rect">
            <a:avLst/>
          </a:prstGeom>
        </p:spPr>
      </p:pic>
      <p:sp>
        <p:nvSpPr>
          <p:cNvPr id="3" name="Rectangle 2">
            <a:hlinkClick r:id="rId3" action="ppaction://hlinksldjump"/>
          </p:cNvPr>
          <p:cNvSpPr/>
          <p:nvPr/>
        </p:nvSpPr>
        <p:spPr>
          <a:xfrm>
            <a:off x="2133600" y="990600"/>
            <a:ext cx="12954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hlinkClick r:id="rId4" action="ppaction://hlinksldjump"/>
          </p:cNvPr>
          <p:cNvSpPr/>
          <p:nvPr/>
        </p:nvSpPr>
        <p:spPr>
          <a:xfrm>
            <a:off x="3505200" y="990600"/>
            <a:ext cx="1066799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5" action="ppaction://hlinksldjump"/>
          </p:cNvPr>
          <p:cNvSpPr/>
          <p:nvPr/>
        </p:nvSpPr>
        <p:spPr>
          <a:xfrm>
            <a:off x="4648200" y="990600"/>
            <a:ext cx="914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" y="5105400"/>
            <a:ext cx="9906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1000" y="38100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6" action="ppaction://hlinksldjump"/>
          </p:cNvPr>
          <p:cNvSpPr/>
          <p:nvPr/>
        </p:nvSpPr>
        <p:spPr>
          <a:xfrm>
            <a:off x="381000" y="43434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6" action="ppaction://hlinksldjump"/>
          </p:cNvPr>
          <p:cNvSpPr/>
          <p:nvPr/>
        </p:nvSpPr>
        <p:spPr>
          <a:xfrm>
            <a:off x="381000" y="48006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1066800" y="3810000"/>
            <a:ext cx="12192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7" action="ppaction://hlinksldjump"/>
          </p:cNvPr>
          <p:cNvSpPr/>
          <p:nvPr/>
        </p:nvSpPr>
        <p:spPr>
          <a:xfrm>
            <a:off x="1066800" y="4343400"/>
            <a:ext cx="12954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7" action="ppaction://hlinksldjump"/>
          </p:cNvPr>
          <p:cNvSpPr/>
          <p:nvPr/>
        </p:nvSpPr>
        <p:spPr>
          <a:xfrm>
            <a:off x="1066800" y="4800600"/>
            <a:ext cx="12954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8" action="ppaction://hlinksldjump"/>
          </p:cNvPr>
          <p:cNvSpPr/>
          <p:nvPr/>
        </p:nvSpPr>
        <p:spPr>
          <a:xfrm>
            <a:off x="4876800" y="39624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6" action="ppaction://hlinksldjump"/>
          </p:cNvPr>
          <p:cNvSpPr/>
          <p:nvPr/>
        </p:nvSpPr>
        <p:spPr>
          <a:xfrm>
            <a:off x="876300" y="990600"/>
            <a:ext cx="11811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5" action="ppaction://hlinksldjump"/>
          </p:cNvPr>
          <p:cNvSpPr/>
          <p:nvPr/>
        </p:nvSpPr>
        <p:spPr>
          <a:xfrm>
            <a:off x="228600" y="990600"/>
            <a:ext cx="4953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rId9" action="ppaction://hlinksldjump"/>
          </p:cNvPr>
          <p:cNvSpPr/>
          <p:nvPr/>
        </p:nvSpPr>
        <p:spPr>
          <a:xfrm>
            <a:off x="6553200" y="1981200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hlinkClick r:id="rId10" action="ppaction://hlinksldjump"/>
          </p:cNvPr>
          <p:cNvSpPr/>
          <p:nvPr/>
        </p:nvSpPr>
        <p:spPr>
          <a:xfrm>
            <a:off x="6553200" y="26670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Click r:id="rId9" action="ppaction://hlinksldjump"/>
          </p:cNvPr>
          <p:cNvSpPr/>
          <p:nvPr/>
        </p:nvSpPr>
        <p:spPr>
          <a:xfrm>
            <a:off x="5638800" y="990600"/>
            <a:ext cx="1219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hlinkClick r:id="rId11" action="ppaction://hlinksldjump"/>
          </p:cNvPr>
          <p:cNvSpPr/>
          <p:nvPr/>
        </p:nvSpPr>
        <p:spPr>
          <a:xfrm>
            <a:off x="6934200" y="990600"/>
            <a:ext cx="1981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hlinkClick r:id="rId6" action="ppaction://hlinksldjump"/>
          </p:cNvPr>
          <p:cNvSpPr/>
          <p:nvPr/>
        </p:nvSpPr>
        <p:spPr>
          <a:xfrm>
            <a:off x="304800" y="51054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hlinkClick r:id="rId12" action="ppaction://hlinksldjump"/>
          </p:cNvPr>
          <p:cNvSpPr/>
          <p:nvPr/>
        </p:nvSpPr>
        <p:spPr>
          <a:xfrm>
            <a:off x="4876800" y="19812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hlinkClick r:id="rId12" action="ppaction://hlinksldjump"/>
          </p:cNvPr>
          <p:cNvSpPr/>
          <p:nvPr/>
        </p:nvSpPr>
        <p:spPr>
          <a:xfrm>
            <a:off x="4876800" y="25908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hlinkClick r:id="rId12" action="ppaction://hlinksldjump"/>
          </p:cNvPr>
          <p:cNvSpPr/>
          <p:nvPr/>
        </p:nvSpPr>
        <p:spPr>
          <a:xfrm>
            <a:off x="4953000" y="32766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hlinkClick r:id="rId12" action="ppaction://hlinksldjump"/>
          </p:cNvPr>
          <p:cNvSpPr/>
          <p:nvPr/>
        </p:nvSpPr>
        <p:spPr>
          <a:xfrm>
            <a:off x="4953000" y="45720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hlinkClick r:id="rId13" action="ppaction://hlinksldjump"/>
          </p:cNvPr>
          <p:cNvSpPr/>
          <p:nvPr/>
        </p:nvSpPr>
        <p:spPr>
          <a:xfrm>
            <a:off x="381000" y="2895600"/>
            <a:ext cx="22860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4648200" y="1219200"/>
            <a:ext cx="1676400" cy="762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hlinkClick r:id="rId14" action="ppaction://hlinksldjump"/>
          </p:cNvPr>
          <p:cNvSpPr/>
          <p:nvPr/>
        </p:nvSpPr>
        <p:spPr>
          <a:xfrm>
            <a:off x="6553200" y="44196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7467600" y="41148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6553200" y="57912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hlinkClick r:id="rId14" action="ppaction://hlinksldjump"/>
          </p:cNvPr>
          <p:cNvSpPr/>
          <p:nvPr/>
        </p:nvSpPr>
        <p:spPr>
          <a:xfrm>
            <a:off x="8153400" y="5562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hlinkClick r:id="rId15" action="ppaction://hlinksldjump"/>
          </p:cNvPr>
          <p:cNvSpPr/>
          <p:nvPr/>
        </p:nvSpPr>
        <p:spPr>
          <a:xfrm>
            <a:off x="4191000" y="19812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hlinkClick r:id="rId15" action="ppaction://hlinksldjump"/>
          </p:cNvPr>
          <p:cNvSpPr/>
          <p:nvPr/>
        </p:nvSpPr>
        <p:spPr>
          <a:xfrm>
            <a:off x="4191000" y="25908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hlinkClick r:id="rId15" action="ppaction://hlinksldjump"/>
          </p:cNvPr>
          <p:cNvSpPr/>
          <p:nvPr/>
        </p:nvSpPr>
        <p:spPr>
          <a:xfrm>
            <a:off x="4191000" y="32766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hlinkClick r:id="rId15" action="ppaction://hlinksldjump"/>
          </p:cNvPr>
          <p:cNvSpPr/>
          <p:nvPr/>
        </p:nvSpPr>
        <p:spPr>
          <a:xfrm>
            <a:off x="4191000" y="45720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hlinkClick r:id="rId15" action="ppaction://hlinksldjump"/>
          </p:cNvPr>
          <p:cNvSpPr/>
          <p:nvPr/>
        </p:nvSpPr>
        <p:spPr>
          <a:xfrm>
            <a:off x="4191000" y="39624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6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8" cy="6858000"/>
          </a:xfrm>
          <a:prstGeom prst="rect">
            <a:avLst/>
          </a:prstGeom>
        </p:spPr>
      </p:pic>
      <p:sp>
        <p:nvSpPr>
          <p:cNvPr id="3" name="Rectangle 2">
            <a:hlinkClick r:id="rId3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hlinkClick r:id="rId4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5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6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7" action="ppaction://hlinksldjump"/>
          </p:cNvPr>
          <p:cNvSpPr/>
          <p:nvPr/>
        </p:nvSpPr>
        <p:spPr>
          <a:xfrm>
            <a:off x="4648200" y="990600"/>
            <a:ext cx="914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8" action="ppaction://hlinksldjump"/>
          </p:cNvPr>
          <p:cNvSpPr/>
          <p:nvPr/>
        </p:nvSpPr>
        <p:spPr>
          <a:xfrm>
            <a:off x="7162800" y="3962400"/>
            <a:ext cx="12192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5" action="ppaction://hlinksldjump"/>
          </p:cNvPr>
          <p:cNvSpPr/>
          <p:nvPr/>
        </p:nvSpPr>
        <p:spPr>
          <a:xfrm>
            <a:off x="6477000" y="39624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8" action="ppaction://hlinksldjump"/>
          </p:cNvPr>
          <p:cNvSpPr/>
          <p:nvPr/>
        </p:nvSpPr>
        <p:spPr>
          <a:xfrm>
            <a:off x="7162800" y="4724400"/>
            <a:ext cx="12192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5" action="ppaction://hlinksldjump"/>
          </p:cNvPr>
          <p:cNvSpPr/>
          <p:nvPr/>
        </p:nvSpPr>
        <p:spPr>
          <a:xfrm>
            <a:off x="6477000" y="47244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8" action="ppaction://hlinksldjump"/>
          </p:cNvPr>
          <p:cNvSpPr/>
          <p:nvPr/>
        </p:nvSpPr>
        <p:spPr>
          <a:xfrm>
            <a:off x="7162800" y="5334000"/>
            <a:ext cx="12192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5" action="ppaction://hlinksldjump"/>
          </p:cNvPr>
          <p:cNvSpPr/>
          <p:nvPr/>
        </p:nvSpPr>
        <p:spPr>
          <a:xfrm>
            <a:off x="6477000" y="53340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9" action="ppaction://hlinksldjump"/>
          </p:cNvPr>
          <p:cNvSpPr/>
          <p:nvPr/>
        </p:nvSpPr>
        <p:spPr>
          <a:xfrm>
            <a:off x="6553200" y="1981200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10" action="ppaction://hlinksldjump"/>
          </p:cNvPr>
          <p:cNvSpPr/>
          <p:nvPr/>
        </p:nvSpPr>
        <p:spPr>
          <a:xfrm>
            <a:off x="6553200" y="26670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9" action="ppaction://hlinksldjump"/>
          </p:cNvPr>
          <p:cNvSpPr/>
          <p:nvPr/>
        </p:nvSpPr>
        <p:spPr>
          <a:xfrm>
            <a:off x="5638800" y="990600"/>
            <a:ext cx="1219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11" action="ppaction://hlinksldjump"/>
          </p:cNvPr>
          <p:cNvSpPr/>
          <p:nvPr/>
        </p:nvSpPr>
        <p:spPr>
          <a:xfrm>
            <a:off x="6934200" y="990600"/>
            <a:ext cx="1981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hlinkClick r:id="rId12" action="ppaction://hlinksldjump"/>
          </p:cNvPr>
          <p:cNvSpPr/>
          <p:nvPr/>
        </p:nvSpPr>
        <p:spPr>
          <a:xfrm>
            <a:off x="6553200" y="44196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Click r:id="rId12" action="ppaction://hlinksldjump"/>
          </p:cNvPr>
          <p:cNvSpPr/>
          <p:nvPr/>
        </p:nvSpPr>
        <p:spPr>
          <a:xfrm>
            <a:off x="7467600" y="41148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hlinkClick r:id="rId12" action="ppaction://hlinksldjump"/>
          </p:cNvPr>
          <p:cNvSpPr/>
          <p:nvPr/>
        </p:nvSpPr>
        <p:spPr>
          <a:xfrm>
            <a:off x="6553200" y="57912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hlinkClick r:id="rId12" action="ppaction://hlinksldjump"/>
          </p:cNvPr>
          <p:cNvSpPr/>
          <p:nvPr/>
        </p:nvSpPr>
        <p:spPr>
          <a:xfrm>
            <a:off x="8153400" y="5562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78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8" cy="6858000"/>
          </a:xfrm>
          <a:prstGeom prst="rect">
            <a:avLst/>
          </a:prstGeom>
        </p:spPr>
      </p:pic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5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6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7" action="ppaction://hlinksldjump"/>
          </p:cNvPr>
          <p:cNvSpPr/>
          <p:nvPr/>
        </p:nvSpPr>
        <p:spPr>
          <a:xfrm>
            <a:off x="4648200" y="990600"/>
            <a:ext cx="914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8" action="ppaction://hlinksldjump"/>
          </p:cNvPr>
          <p:cNvSpPr/>
          <p:nvPr/>
        </p:nvSpPr>
        <p:spPr>
          <a:xfrm>
            <a:off x="2133600" y="1219200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9" action="ppaction://hlinksldjump"/>
          </p:cNvPr>
          <p:cNvSpPr/>
          <p:nvPr/>
        </p:nvSpPr>
        <p:spPr>
          <a:xfrm>
            <a:off x="2133600" y="1371600"/>
            <a:ext cx="16002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10" action="ppaction://hlinksldjump"/>
          </p:cNvPr>
          <p:cNvSpPr/>
          <p:nvPr/>
        </p:nvSpPr>
        <p:spPr>
          <a:xfrm>
            <a:off x="7162800" y="3962400"/>
            <a:ext cx="12192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3" action="ppaction://hlinksldjump"/>
          </p:cNvPr>
          <p:cNvSpPr/>
          <p:nvPr/>
        </p:nvSpPr>
        <p:spPr>
          <a:xfrm>
            <a:off x="6477000" y="39624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10" action="ppaction://hlinksldjump"/>
          </p:cNvPr>
          <p:cNvSpPr/>
          <p:nvPr/>
        </p:nvSpPr>
        <p:spPr>
          <a:xfrm>
            <a:off x="7162800" y="4724400"/>
            <a:ext cx="12192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3" action="ppaction://hlinksldjump"/>
          </p:cNvPr>
          <p:cNvSpPr/>
          <p:nvPr/>
        </p:nvSpPr>
        <p:spPr>
          <a:xfrm>
            <a:off x="6477000" y="47244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7162800" y="5334000"/>
            <a:ext cx="12192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rId3" action="ppaction://hlinksldjump"/>
          </p:cNvPr>
          <p:cNvSpPr/>
          <p:nvPr/>
        </p:nvSpPr>
        <p:spPr>
          <a:xfrm>
            <a:off x="6477000" y="53340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hlinkClick r:id="rId11" action="ppaction://hlinksldjump"/>
          </p:cNvPr>
          <p:cNvSpPr/>
          <p:nvPr/>
        </p:nvSpPr>
        <p:spPr>
          <a:xfrm>
            <a:off x="6553200" y="1981200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Click r:id="rId12" action="ppaction://hlinksldjump"/>
          </p:cNvPr>
          <p:cNvSpPr/>
          <p:nvPr/>
        </p:nvSpPr>
        <p:spPr>
          <a:xfrm>
            <a:off x="6553200" y="26670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hlinkClick r:id="rId11" action="ppaction://hlinksldjump"/>
          </p:cNvPr>
          <p:cNvSpPr/>
          <p:nvPr/>
        </p:nvSpPr>
        <p:spPr>
          <a:xfrm>
            <a:off x="5638800" y="990600"/>
            <a:ext cx="1219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hlinkClick r:id="rId13" action="ppaction://hlinksldjump"/>
          </p:cNvPr>
          <p:cNvSpPr/>
          <p:nvPr/>
        </p:nvSpPr>
        <p:spPr>
          <a:xfrm>
            <a:off x="6934200" y="990600"/>
            <a:ext cx="1981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hlinkClick r:id="rId5" action="ppaction://hlinksldjump"/>
          </p:cNvPr>
          <p:cNvSpPr/>
          <p:nvPr/>
        </p:nvSpPr>
        <p:spPr>
          <a:xfrm>
            <a:off x="6553200" y="44196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hlinkClick r:id="rId5" action="ppaction://hlinksldjump"/>
          </p:cNvPr>
          <p:cNvSpPr/>
          <p:nvPr/>
        </p:nvSpPr>
        <p:spPr>
          <a:xfrm>
            <a:off x="7467600" y="41148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hlinkClick r:id="rId5" action="ppaction://hlinksldjump"/>
          </p:cNvPr>
          <p:cNvSpPr/>
          <p:nvPr/>
        </p:nvSpPr>
        <p:spPr>
          <a:xfrm>
            <a:off x="6553200" y="57912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hlinkClick r:id="rId5" action="ppaction://hlinksldjump"/>
          </p:cNvPr>
          <p:cNvSpPr/>
          <p:nvPr/>
        </p:nvSpPr>
        <p:spPr>
          <a:xfrm>
            <a:off x="8153400" y="5562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8" cy="6858000"/>
          </a:xfrm>
          <a:prstGeom prst="rect">
            <a:avLst/>
          </a:prstGeom>
        </p:spPr>
      </p:pic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5" action="ppaction://hlinksldjump"/>
          </p:cNvPr>
          <p:cNvSpPr/>
          <p:nvPr/>
        </p:nvSpPr>
        <p:spPr>
          <a:xfrm>
            <a:off x="3505200" y="1219200"/>
            <a:ext cx="1371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hlinkClick r:id="rId6" action="ppaction://hlinksldjump"/>
          </p:cNvPr>
          <p:cNvSpPr/>
          <p:nvPr/>
        </p:nvSpPr>
        <p:spPr>
          <a:xfrm>
            <a:off x="3505200" y="1371600"/>
            <a:ext cx="17145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3505200" y="1600200"/>
            <a:ext cx="1714500" cy="11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8" action="ppaction://hlinksldjump"/>
          </p:cNvPr>
          <p:cNvSpPr/>
          <p:nvPr/>
        </p:nvSpPr>
        <p:spPr>
          <a:xfrm>
            <a:off x="3505200" y="1790700"/>
            <a:ext cx="1714500" cy="11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9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10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11" action="ppaction://hlinksldjump"/>
          </p:cNvPr>
          <p:cNvSpPr/>
          <p:nvPr/>
        </p:nvSpPr>
        <p:spPr>
          <a:xfrm>
            <a:off x="4648200" y="990600"/>
            <a:ext cx="914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12" action="ppaction://hlinksldjump"/>
          </p:cNvPr>
          <p:cNvSpPr/>
          <p:nvPr/>
        </p:nvSpPr>
        <p:spPr>
          <a:xfrm>
            <a:off x="7162800" y="3962400"/>
            <a:ext cx="12192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3" action="ppaction://hlinksldjump"/>
          </p:cNvPr>
          <p:cNvSpPr/>
          <p:nvPr/>
        </p:nvSpPr>
        <p:spPr>
          <a:xfrm>
            <a:off x="6477000" y="39624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12" action="ppaction://hlinksldjump"/>
          </p:cNvPr>
          <p:cNvSpPr/>
          <p:nvPr/>
        </p:nvSpPr>
        <p:spPr>
          <a:xfrm>
            <a:off x="7162800" y="4724400"/>
            <a:ext cx="12192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3" action="ppaction://hlinksldjump"/>
          </p:cNvPr>
          <p:cNvSpPr/>
          <p:nvPr/>
        </p:nvSpPr>
        <p:spPr>
          <a:xfrm>
            <a:off x="6477000" y="47244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12" action="ppaction://hlinksldjump"/>
          </p:cNvPr>
          <p:cNvSpPr/>
          <p:nvPr/>
        </p:nvSpPr>
        <p:spPr>
          <a:xfrm>
            <a:off x="7162800" y="5334000"/>
            <a:ext cx="12192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rId3" action="ppaction://hlinksldjump"/>
          </p:cNvPr>
          <p:cNvSpPr/>
          <p:nvPr/>
        </p:nvSpPr>
        <p:spPr>
          <a:xfrm>
            <a:off x="6477000" y="53340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hlinkClick r:id="rId13" action="ppaction://hlinksldjump"/>
          </p:cNvPr>
          <p:cNvSpPr/>
          <p:nvPr/>
        </p:nvSpPr>
        <p:spPr>
          <a:xfrm>
            <a:off x="6553200" y="1981200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Click r:id="rId14" action="ppaction://hlinksldjump"/>
          </p:cNvPr>
          <p:cNvSpPr/>
          <p:nvPr/>
        </p:nvSpPr>
        <p:spPr>
          <a:xfrm>
            <a:off x="6553200" y="26670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hlinkClick r:id="rId13" action="ppaction://hlinksldjump"/>
          </p:cNvPr>
          <p:cNvSpPr/>
          <p:nvPr/>
        </p:nvSpPr>
        <p:spPr>
          <a:xfrm>
            <a:off x="5638800" y="990600"/>
            <a:ext cx="1219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hlinkClick r:id="rId15" action="ppaction://hlinksldjump"/>
          </p:cNvPr>
          <p:cNvSpPr/>
          <p:nvPr/>
        </p:nvSpPr>
        <p:spPr>
          <a:xfrm>
            <a:off x="6934200" y="990600"/>
            <a:ext cx="1981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hlinkClick r:id="rId10" action="ppaction://hlinksldjump"/>
          </p:cNvPr>
          <p:cNvSpPr/>
          <p:nvPr/>
        </p:nvSpPr>
        <p:spPr>
          <a:xfrm>
            <a:off x="6553200" y="44196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7467600" y="41148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6553200" y="57912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hlinkClick r:id="rId10" action="ppaction://hlinksldjump"/>
          </p:cNvPr>
          <p:cNvSpPr/>
          <p:nvPr/>
        </p:nvSpPr>
        <p:spPr>
          <a:xfrm>
            <a:off x="8153400" y="5562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31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8" cy="6858000"/>
          </a:xfrm>
          <a:prstGeom prst="rect">
            <a:avLst/>
          </a:prstGeom>
        </p:spPr>
      </p:pic>
      <p:sp>
        <p:nvSpPr>
          <p:cNvPr id="3" name="Rectangle 2">
            <a:hlinkClick r:id="rId3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hlinkClick r:id="rId4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5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6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7" action="ppaction://hlinksldjump"/>
          </p:cNvPr>
          <p:cNvSpPr/>
          <p:nvPr/>
        </p:nvSpPr>
        <p:spPr>
          <a:xfrm>
            <a:off x="4648200" y="990600"/>
            <a:ext cx="914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8" action="ppaction://hlinksldjump"/>
          </p:cNvPr>
          <p:cNvSpPr/>
          <p:nvPr/>
        </p:nvSpPr>
        <p:spPr>
          <a:xfrm>
            <a:off x="7162800" y="3962400"/>
            <a:ext cx="12192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5" action="ppaction://hlinksldjump"/>
          </p:cNvPr>
          <p:cNvSpPr/>
          <p:nvPr/>
        </p:nvSpPr>
        <p:spPr>
          <a:xfrm>
            <a:off x="6477000" y="39624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8" action="ppaction://hlinksldjump"/>
          </p:cNvPr>
          <p:cNvSpPr/>
          <p:nvPr/>
        </p:nvSpPr>
        <p:spPr>
          <a:xfrm>
            <a:off x="7162800" y="4724400"/>
            <a:ext cx="12192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5" action="ppaction://hlinksldjump"/>
          </p:cNvPr>
          <p:cNvSpPr/>
          <p:nvPr/>
        </p:nvSpPr>
        <p:spPr>
          <a:xfrm>
            <a:off x="6477000" y="47244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8" action="ppaction://hlinksldjump"/>
          </p:cNvPr>
          <p:cNvSpPr/>
          <p:nvPr/>
        </p:nvSpPr>
        <p:spPr>
          <a:xfrm>
            <a:off x="7162800" y="5334000"/>
            <a:ext cx="12192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5" action="ppaction://hlinksldjump"/>
          </p:cNvPr>
          <p:cNvSpPr/>
          <p:nvPr/>
        </p:nvSpPr>
        <p:spPr>
          <a:xfrm>
            <a:off x="6477000" y="53340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9" action="ppaction://hlinksldjump"/>
          </p:cNvPr>
          <p:cNvSpPr/>
          <p:nvPr/>
        </p:nvSpPr>
        <p:spPr>
          <a:xfrm>
            <a:off x="6553200" y="1981200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10" action="ppaction://hlinksldjump"/>
          </p:cNvPr>
          <p:cNvSpPr/>
          <p:nvPr/>
        </p:nvSpPr>
        <p:spPr>
          <a:xfrm>
            <a:off x="6553200" y="26670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9" action="ppaction://hlinksldjump"/>
          </p:cNvPr>
          <p:cNvSpPr/>
          <p:nvPr/>
        </p:nvSpPr>
        <p:spPr>
          <a:xfrm>
            <a:off x="5638800" y="990600"/>
            <a:ext cx="1219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11" action="ppaction://hlinksldjump"/>
          </p:cNvPr>
          <p:cNvSpPr/>
          <p:nvPr/>
        </p:nvSpPr>
        <p:spPr>
          <a:xfrm>
            <a:off x="6934200" y="990600"/>
            <a:ext cx="1981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12" action="ppaction://hlinksldjump"/>
          </p:cNvPr>
          <p:cNvSpPr/>
          <p:nvPr/>
        </p:nvSpPr>
        <p:spPr>
          <a:xfrm>
            <a:off x="4648200" y="1219200"/>
            <a:ext cx="1676400" cy="762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Click r:id="rId13" action="ppaction://hlinksldjump"/>
          </p:cNvPr>
          <p:cNvSpPr/>
          <p:nvPr/>
        </p:nvSpPr>
        <p:spPr>
          <a:xfrm>
            <a:off x="6553200" y="44196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hlinkClick r:id="rId13" action="ppaction://hlinksldjump"/>
          </p:cNvPr>
          <p:cNvSpPr/>
          <p:nvPr/>
        </p:nvSpPr>
        <p:spPr>
          <a:xfrm>
            <a:off x="7467600" y="41148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hlinkClick r:id="rId13" action="ppaction://hlinksldjump"/>
          </p:cNvPr>
          <p:cNvSpPr/>
          <p:nvPr/>
        </p:nvSpPr>
        <p:spPr>
          <a:xfrm>
            <a:off x="6553200" y="57912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13" action="ppaction://hlinksldjump"/>
          </p:cNvPr>
          <p:cNvSpPr/>
          <p:nvPr/>
        </p:nvSpPr>
        <p:spPr>
          <a:xfrm>
            <a:off x="8153400" y="5562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78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8" cy="6858000"/>
          </a:xfrm>
          <a:prstGeom prst="rect">
            <a:avLst/>
          </a:prstGeom>
        </p:spPr>
      </p:pic>
      <p:sp>
        <p:nvSpPr>
          <p:cNvPr id="3" name="Rectangle 2">
            <a:hlinkClick r:id="rId3" action="ppaction://hlinksldjump"/>
          </p:cNvPr>
          <p:cNvSpPr/>
          <p:nvPr/>
        </p:nvSpPr>
        <p:spPr>
          <a:xfrm>
            <a:off x="6553200" y="1981200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hlinkClick r:id="rId4" action="ppaction://hlinksldjump"/>
          </p:cNvPr>
          <p:cNvSpPr/>
          <p:nvPr/>
        </p:nvSpPr>
        <p:spPr>
          <a:xfrm>
            <a:off x="6553200" y="26670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5638800" y="990600"/>
            <a:ext cx="1219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6934200" y="990600"/>
            <a:ext cx="1981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6" action="ppaction://hlinksldjump"/>
          </p:cNvPr>
          <p:cNvSpPr/>
          <p:nvPr/>
        </p:nvSpPr>
        <p:spPr>
          <a:xfrm>
            <a:off x="6553200" y="44196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6" action="ppaction://hlinksldjump"/>
          </p:cNvPr>
          <p:cNvSpPr/>
          <p:nvPr/>
        </p:nvSpPr>
        <p:spPr>
          <a:xfrm>
            <a:off x="7467600" y="41148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6" action="ppaction://hlinksldjump"/>
          </p:cNvPr>
          <p:cNvSpPr/>
          <p:nvPr/>
        </p:nvSpPr>
        <p:spPr>
          <a:xfrm>
            <a:off x="6553200" y="57912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8153400" y="5562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70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8" cy="6858000"/>
          </a:xfrm>
          <a:prstGeom prst="rect">
            <a:avLst/>
          </a:prstGeom>
        </p:spPr>
      </p:pic>
      <p:sp>
        <p:nvSpPr>
          <p:cNvPr id="3" name="Rectangle 2">
            <a:hlinkClick r:id="rId3" action="ppaction://hlinksldjump"/>
          </p:cNvPr>
          <p:cNvSpPr/>
          <p:nvPr/>
        </p:nvSpPr>
        <p:spPr>
          <a:xfrm>
            <a:off x="6553200" y="1981200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hlinkClick r:id="rId4" action="ppaction://hlinksldjump"/>
          </p:cNvPr>
          <p:cNvSpPr/>
          <p:nvPr/>
        </p:nvSpPr>
        <p:spPr>
          <a:xfrm>
            <a:off x="6553200" y="26670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5638800" y="990600"/>
            <a:ext cx="1219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6934200" y="990600"/>
            <a:ext cx="1981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6" action="ppaction://hlinksldjump"/>
          </p:cNvPr>
          <p:cNvSpPr/>
          <p:nvPr/>
        </p:nvSpPr>
        <p:spPr>
          <a:xfrm>
            <a:off x="2133600" y="1219200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7" action="ppaction://hlinksldjump"/>
          </p:cNvPr>
          <p:cNvSpPr/>
          <p:nvPr/>
        </p:nvSpPr>
        <p:spPr>
          <a:xfrm>
            <a:off x="2133600" y="1371600"/>
            <a:ext cx="16002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8" action="ppaction://hlinksldjump"/>
          </p:cNvPr>
          <p:cNvSpPr/>
          <p:nvPr/>
        </p:nvSpPr>
        <p:spPr>
          <a:xfrm>
            <a:off x="6553200" y="44196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8" action="ppaction://hlinksldjump"/>
          </p:cNvPr>
          <p:cNvSpPr/>
          <p:nvPr/>
        </p:nvSpPr>
        <p:spPr>
          <a:xfrm>
            <a:off x="7467600" y="41148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8" action="ppaction://hlinksldjump"/>
          </p:cNvPr>
          <p:cNvSpPr/>
          <p:nvPr/>
        </p:nvSpPr>
        <p:spPr>
          <a:xfrm>
            <a:off x="6553200" y="57912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8" action="ppaction://hlinksldjump"/>
          </p:cNvPr>
          <p:cNvSpPr/>
          <p:nvPr/>
        </p:nvSpPr>
        <p:spPr>
          <a:xfrm>
            <a:off x="8153400" y="5562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69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8" cy="6858000"/>
          </a:xfrm>
          <a:prstGeom prst="rect">
            <a:avLst/>
          </a:prstGeom>
        </p:spPr>
      </p:pic>
      <p:sp>
        <p:nvSpPr>
          <p:cNvPr id="3" name="Rectangle 2">
            <a:hlinkClick r:id="rId3" action="ppaction://hlinksldjump"/>
          </p:cNvPr>
          <p:cNvSpPr/>
          <p:nvPr/>
        </p:nvSpPr>
        <p:spPr>
          <a:xfrm>
            <a:off x="6553200" y="1981200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hlinkClick r:id="rId4" action="ppaction://hlinksldjump"/>
          </p:cNvPr>
          <p:cNvSpPr/>
          <p:nvPr/>
        </p:nvSpPr>
        <p:spPr>
          <a:xfrm>
            <a:off x="6553200" y="26670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5638800" y="990600"/>
            <a:ext cx="1219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6934200" y="990600"/>
            <a:ext cx="1981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6" action="ppaction://hlinksldjump"/>
          </p:cNvPr>
          <p:cNvSpPr/>
          <p:nvPr/>
        </p:nvSpPr>
        <p:spPr>
          <a:xfrm>
            <a:off x="3505200" y="1219200"/>
            <a:ext cx="1371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hlinkClick r:id="rId7" action="ppaction://hlinksldjump"/>
          </p:cNvPr>
          <p:cNvSpPr/>
          <p:nvPr/>
        </p:nvSpPr>
        <p:spPr>
          <a:xfrm>
            <a:off x="3505200" y="1371600"/>
            <a:ext cx="17145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8" action="ppaction://hlinksldjump"/>
          </p:cNvPr>
          <p:cNvSpPr/>
          <p:nvPr/>
        </p:nvSpPr>
        <p:spPr>
          <a:xfrm>
            <a:off x="3505200" y="1600200"/>
            <a:ext cx="1714500" cy="11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9" action="ppaction://hlinksldjump"/>
          </p:cNvPr>
          <p:cNvSpPr/>
          <p:nvPr/>
        </p:nvSpPr>
        <p:spPr>
          <a:xfrm>
            <a:off x="3505200" y="1790700"/>
            <a:ext cx="1714500" cy="11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10" action="ppaction://hlinksldjump"/>
          </p:cNvPr>
          <p:cNvSpPr/>
          <p:nvPr/>
        </p:nvSpPr>
        <p:spPr>
          <a:xfrm>
            <a:off x="6553200" y="44196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10" action="ppaction://hlinksldjump"/>
          </p:cNvPr>
          <p:cNvSpPr/>
          <p:nvPr/>
        </p:nvSpPr>
        <p:spPr>
          <a:xfrm>
            <a:off x="7467600" y="41148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10" action="ppaction://hlinksldjump"/>
          </p:cNvPr>
          <p:cNvSpPr/>
          <p:nvPr/>
        </p:nvSpPr>
        <p:spPr>
          <a:xfrm>
            <a:off x="6553200" y="57912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10" action="ppaction://hlinksldjump"/>
          </p:cNvPr>
          <p:cNvSpPr/>
          <p:nvPr/>
        </p:nvSpPr>
        <p:spPr>
          <a:xfrm>
            <a:off x="8153400" y="5562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5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8" cy="6858000"/>
          </a:xfrm>
          <a:prstGeom prst="rect">
            <a:avLst/>
          </a:prstGeom>
        </p:spPr>
      </p:pic>
      <p:sp>
        <p:nvSpPr>
          <p:cNvPr id="3" name="Rectangle 2">
            <a:hlinkClick r:id="rId3" action="ppaction://hlinksldjump"/>
          </p:cNvPr>
          <p:cNvSpPr/>
          <p:nvPr/>
        </p:nvSpPr>
        <p:spPr>
          <a:xfrm>
            <a:off x="6553200" y="1981200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hlinkClick r:id="rId4" action="ppaction://hlinksldjump"/>
          </p:cNvPr>
          <p:cNvSpPr/>
          <p:nvPr/>
        </p:nvSpPr>
        <p:spPr>
          <a:xfrm>
            <a:off x="6553200" y="26670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5638800" y="990600"/>
            <a:ext cx="1219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6934200" y="990600"/>
            <a:ext cx="1981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6" action="ppaction://hlinksldjump"/>
          </p:cNvPr>
          <p:cNvSpPr/>
          <p:nvPr/>
        </p:nvSpPr>
        <p:spPr>
          <a:xfrm>
            <a:off x="4648200" y="1219200"/>
            <a:ext cx="1676400" cy="762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7" action="ppaction://hlinksldjump"/>
          </p:cNvPr>
          <p:cNvSpPr/>
          <p:nvPr/>
        </p:nvSpPr>
        <p:spPr>
          <a:xfrm>
            <a:off x="6553200" y="44196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7" action="ppaction://hlinksldjump"/>
          </p:cNvPr>
          <p:cNvSpPr/>
          <p:nvPr/>
        </p:nvSpPr>
        <p:spPr>
          <a:xfrm>
            <a:off x="7467600" y="41148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6553200" y="57912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7" action="ppaction://hlinksldjump"/>
          </p:cNvPr>
          <p:cNvSpPr/>
          <p:nvPr/>
        </p:nvSpPr>
        <p:spPr>
          <a:xfrm>
            <a:off x="8153400" y="5562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0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8875058" cy="6858000"/>
          </a:xfrm>
          <a:prstGeom prst="rect">
            <a:avLst/>
          </a:prstGeom>
        </p:spPr>
      </p:pic>
      <p:sp>
        <p:nvSpPr>
          <p:cNvPr id="3" name="Rectangle 2">
            <a:hlinkClick r:id="rId3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hlinkClick r:id="rId4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1066800" y="3810000"/>
            <a:ext cx="12192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4876800" y="39624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7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8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9" action="ppaction://hlinksldjump"/>
          </p:cNvPr>
          <p:cNvSpPr/>
          <p:nvPr/>
        </p:nvSpPr>
        <p:spPr>
          <a:xfrm>
            <a:off x="4648199" y="990600"/>
            <a:ext cx="914401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7" action="ppaction://hlinksldjump"/>
          </p:cNvPr>
          <p:cNvSpPr/>
          <p:nvPr/>
        </p:nvSpPr>
        <p:spPr>
          <a:xfrm>
            <a:off x="381000" y="38100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7" action="ppaction://hlinksldjump"/>
          </p:cNvPr>
          <p:cNvSpPr/>
          <p:nvPr/>
        </p:nvSpPr>
        <p:spPr>
          <a:xfrm>
            <a:off x="304800" y="51054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10" action="ppaction://hlinksldjump"/>
          </p:cNvPr>
          <p:cNvSpPr/>
          <p:nvPr/>
        </p:nvSpPr>
        <p:spPr>
          <a:xfrm>
            <a:off x="4191000" y="19812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11" action="ppaction://hlinksldjump"/>
          </p:cNvPr>
          <p:cNvSpPr/>
          <p:nvPr/>
        </p:nvSpPr>
        <p:spPr>
          <a:xfrm>
            <a:off x="4876800" y="19812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8" action="ppaction://hlinksldjump"/>
          </p:cNvPr>
          <p:cNvSpPr/>
          <p:nvPr/>
        </p:nvSpPr>
        <p:spPr>
          <a:xfrm>
            <a:off x="381000" y="2895600"/>
            <a:ext cx="22860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hlinkClick r:id="rId12" action="ppaction://hlinksldjump"/>
          </p:cNvPr>
          <p:cNvSpPr/>
          <p:nvPr/>
        </p:nvSpPr>
        <p:spPr>
          <a:xfrm>
            <a:off x="5562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hlinkClick r:id="rId13" action="ppaction://hlinksldjump"/>
          </p:cNvPr>
          <p:cNvSpPr/>
          <p:nvPr/>
        </p:nvSpPr>
        <p:spPr>
          <a:xfrm>
            <a:off x="6477000" y="37338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hlinkClick r:id="rId7" action="ppaction://hlinksldjump"/>
          </p:cNvPr>
          <p:cNvSpPr/>
          <p:nvPr/>
        </p:nvSpPr>
        <p:spPr>
          <a:xfrm>
            <a:off x="7620000" y="3733800"/>
            <a:ext cx="9144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hlinkClick r:id="rId5" action="ppaction://hlinksldjump"/>
          </p:cNvPr>
          <p:cNvSpPr/>
          <p:nvPr/>
        </p:nvSpPr>
        <p:spPr>
          <a:xfrm>
            <a:off x="1066800" y="4343400"/>
            <a:ext cx="12192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hlinkClick r:id="rId7" action="ppaction://hlinksldjump"/>
          </p:cNvPr>
          <p:cNvSpPr/>
          <p:nvPr/>
        </p:nvSpPr>
        <p:spPr>
          <a:xfrm>
            <a:off x="381000" y="43434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hlinkClick r:id="rId5" action="ppaction://hlinksldjump"/>
          </p:cNvPr>
          <p:cNvSpPr/>
          <p:nvPr/>
        </p:nvSpPr>
        <p:spPr>
          <a:xfrm>
            <a:off x="1066800" y="4800600"/>
            <a:ext cx="12192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hlinkClick r:id="rId7" action="ppaction://hlinksldjump"/>
          </p:cNvPr>
          <p:cNvSpPr/>
          <p:nvPr/>
        </p:nvSpPr>
        <p:spPr>
          <a:xfrm>
            <a:off x="381000" y="48006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hlinkClick r:id="rId10" action="ppaction://hlinksldjump"/>
          </p:cNvPr>
          <p:cNvSpPr/>
          <p:nvPr/>
        </p:nvSpPr>
        <p:spPr>
          <a:xfrm>
            <a:off x="4191000" y="26670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hlinkClick r:id="rId11" action="ppaction://hlinksldjump"/>
          </p:cNvPr>
          <p:cNvSpPr/>
          <p:nvPr/>
        </p:nvSpPr>
        <p:spPr>
          <a:xfrm>
            <a:off x="4876800" y="26670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hlinkClick r:id="rId10" action="ppaction://hlinksldjump"/>
          </p:cNvPr>
          <p:cNvSpPr/>
          <p:nvPr/>
        </p:nvSpPr>
        <p:spPr>
          <a:xfrm>
            <a:off x="4191000" y="32766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hlinkClick r:id="rId11" action="ppaction://hlinksldjump"/>
          </p:cNvPr>
          <p:cNvSpPr/>
          <p:nvPr/>
        </p:nvSpPr>
        <p:spPr>
          <a:xfrm>
            <a:off x="4876800" y="32766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hlinkClick r:id="rId10" action="ppaction://hlinksldjump"/>
          </p:cNvPr>
          <p:cNvSpPr/>
          <p:nvPr/>
        </p:nvSpPr>
        <p:spPr>
          <a:xfrm>
            <a:off x="4191000" y="45720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hlinkClick r:id="rId11" action="ppaction://hlinksldjump"/>
          </p:cNvPr>
          <p:cNvSpPr/>
          <p:nvPr/>
        </p:nvSpPr>
        <p:spPr>
          <a:xfrm>
            <a:off x="4876800" y="45720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rId10" action="ppaction://hlinksldjump"/>
          </p:cNvPr>
          <p:cNvSpPr/>
          <p:nvPr/>
        </p:nvSpPr>
        <p:spPr>
          <a:xfrm>
            <a:off x="4191000" y="39624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14" action="ppaction://hlinksldjump"/>
          </p:cNvPr>
          <p:cNvSpPr/>
          <p:nvPr/>
        </p:nvSpPr>
        <p:spPr>
          <a:xfrm>
            <a:off x="6934200" y="990600"/>
            <a:ext cx="19050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hlinkClick r:id="rId15" action="ppaction://hlinksldjump"/>
          </p:cNvPr>
          <p:cNvSpPr/>
          <p:nvPr/>
        </p:nvSpPr>
        <p:spPr>
          <a:xfrm>
            <a:off x="6553200" y="51054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hlinkClick r:id="rId15" action="ppaction://hlinksldjump"/>
          </p:cNvPr>
          <p:cNvSpPr/>
          <p:nvPr/>
        </p:nvSpPr>
        <p:spPr>
          <a:xfrm>
            <a:off x="7467600" y="4800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hlinkClick r:id="rId15" action="ppaction://hlinksldjump"/>
          </p:cNvPr>
          <p:cNvSpPr/>
          <p:nvPr/>
        </p:nvSpPr>
        <p:spPr>
          <a:xfrm>
            <a:off x="6553200" y="64770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hlinkClick r:id="rId15" action="ppaction://hlinksldjump"/>
          </p:cNvPr>
          <p:cNvSpPr/>
          <p:nvPr/>
        </p:nvSpPr>
        <p:spPr>
          <a:xfrm>
            <a:off x="8153400" y="62484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77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8875058" cy="6858000"/>
          </a:xfrm>
          <a:prstGeom prst="rect">
            <a:avLst/>
          </a:prstGeom>
        </p:spPr>
      </p:pic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6477000" y="37338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7620000" y="3733800"/>
            <a:ext cx="9144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4876800" y="39624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6" action="ppaction://hlinksldjump"/>
          </p:cNvPr>
          <p:cNvSpPr/>
          <p:nvPr/>
        </p:nvSpPr>
        <p:spPr>
          <a:xfrm>
            <a:off x="4191000" y="19812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7" action="ppaction://hlinksldjump"/>
          </p:cNvPr>
          <p:cNvSpPr/>
          <p:nvPr/>
        </p:nvSpPr>
        <p:spPr>
          <a:xfrm>
            <a:off x="4876800" y="19812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6" action="ppaction://hlinksldjump"/>
          </p:cNvPr>
          <p:cNvSpPr/>
          <p:nvPr/>
        </p:nvSpPr>
        <p:spPr>
          <a:xfrm>
            <a:off x="4191000" y="26670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4876800" y="26670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6" action="ppaction://hlinksldjump"/>
          </p:cNvPr>
          <p:cNvSpPr/>
          <p:nvPr/>
        </p:nvSpPr>
        <p:spPr>
          <a:xfrm>
            <a:off x="4191000" y="32766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7" action="ppaction://hlinksldjump"/>
          </p:cNvPr>
          <p:cNvSpPr/>
          <p:nvPr/>
        </p:nvSpPr>
        <p:spPr>
          <a:xfrm>
            <a:off x="4876800" y="32766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6" action="ppaction://hlinksldjump"/>
          </p:cNvPr>
          <p:cNvSpPr/>
          <p:nvPr/>
        </p:nvSpPr>
        <p:spPr>
          <a:xfrm>
            <a:off x="4191000" y="45720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7" action="ppaction://hlinksldjump"/>
          </p:cNvPr>
          <p:cNvSpPr/>
          <p:nvPr/>
        </p:nvSpPr>
        <p:spPr>
          <a:xfrm>
            <a:off x="4876800" y="45720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6" action="ppaction://hlinksldjump"/>
          </p:cNvPr>
          <p:cNvSpPr/>
          <p:nvPr/>
        </p:nvSpPr>
        <p:spPr>
          <a:xfrm>
            <a:off x="4191000" y="39624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8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9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4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8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rId10" action="ppaction://hlinksldjump"/>
          </p:cNvPr>
          <p:cNvSpPr/>
          <p:nvPr/>
        </p:nvSpPr>
        <p:spPr>
          <a:xfrm>
            <a:off x="4648199" y="990600"/>
            <a:ext cx="914401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hlinkClick r:id="rId3" action="ppaction://hlinksldjump"/>
          </p:cNvPr>
          <p:cNvSpPr/>
          <p:nvPr/>
        </p:nvSpPr>
        <p:spPr>
          <a:xfrm>
            <a:off x="2133600" y="1219200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Click r:id="rId11" action="ppaction://hlinksldjump"/>
          </p:cNvPr>
          <p:cNvSpPr/>
          <p:nvPr/>
        </p:nvSpPr>
        <p:spPr>
          <a:xfrm>
            <a:off x="2133600" y="1371600"/>
            <a:ext cx="16002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hlinkClick r:id="rId12" action="ppaction://hlinksldjump"/>
          </p:cNvPr>
          <p:cNvSpPr/>
          <p:nvPr/>
        </p:nvSpPr>
        <p:spPr>
          <a:xfrm>
            <a:off x="6934200" y="990600"/>
            <a:ext cx="19050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hlinkClick r:id="rId13" action="ppaction://hlinksldjump"/>
          </p:cNvPr>
          <p:cNvSpPr/>
          <p:nvPr/>
        </p:nvSpPr>
        <p:spPr>
          <a:xfrm>
            <a:off x="6553200" y="51054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13" action="ppaction://hlinksldjump"/>
          </p:cNvPr>
          <p:cNvSpPr/>
          <p:nvPr/>
        </p:nvSpPr>
        <p:spPr>
          <a:xfrm>
            <a:off x="7467600" y="4800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hlinkClick r:id="rId13" action="ppaction://hlinksldjump"/>
          </p:cNvPr>
          <p:cNvSpPr/>
          <p:nvPr/>
        </p:nvSpPr>
        <p:spPr>
          <a:xfrm>
            <a:off x="6553200" y="64770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hlinkClick r:id="rId13" action="ppaction://hlinksldjump"/>
          </p:cNvPr>
          <p:cNvSpPr/>
          <p:nvPr/>
        </p:nvSpPr>
        <p:spPr>
          <a:xfrm>
            <a:off x="8153400" y="62484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hlinkClick r:id="rId14" action="ppaction://hlinksldjump"/>
          </p:cNvPr>
          <p:cNvSpPr/>
          <p:nvPr/>
        </p:nvSpPr>
        <p:spPr>
          <a:xfrm>
            <a:off x="5562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8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  <p:sp>
        <p:nvSpPr>
          <p:cNvPr id="11" name="Rectangle 10">
            <a:hlinkClick r:id="rId3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4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5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6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7" action="ppaction://hlinksldjump"/>
          </p:cNvPr>
          <p:cNvSpPr/>
          <p:nvPr/>
        </p:nvSpPr>
        <p:spPr>
          <a:xfrm>
            <a:off x="4648200" y="990600"/>
            <a:ext cx="914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8" action="ppaction://hlinksldjump"/>
          </p:cNvPr>
          <p:cNvSpPr/>
          <p:nvPr/>
        </p:nvSpPr>
        <p:spPr>
          <a:xfrm>
            <a:off x="6553200" y="1981200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9" action="ppaction://hlinksldjump"/>
          </p:cNvPr>
          <p:cNvSpPr/>
          <p:nvPr/>
        </p:nvSpPr>
        <p:spPr>
          <a:xfrm>
            <a:off x="6553200" y="26670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5638800" y="990600"/>
            <a:ext cx="1219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934200" y="990600"/>
            <a:ext cx="1981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rId11" action="ppaction://hlinksldjump"/>
          </p:cNvPr>
          <p:cNvSpPr/>
          <p:nvPr/>
        </p:nvSpPr>
        <p:spPr>
          <a:xfrm>
            <a:off x="6553200" y="44196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hlinkClick r:id="rId11" action="ppaction://hlinksldjump"/>
          </p:cNvPr>
          <p:cNvSpPr/>
          <p:nvPr/>
        </p:nvSpPr>
        <p:spPr>
          <a:xfrm>
            <a:off x="7467600" y="41148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Click r:id="rId11" action="ppaction://hlinksldjump"/>
          </p:cNvPr>
          <p:cNvSpPr/>
          <p:nvPr/>
        </p:nvSpPr>
        <p:spPr>
          <a:xfrm>
            <a:off x="6553200" y="57912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hlinkClick r:id="rId11" action="ppaction://hlinksldjump"/>
          </p:cNvPr>
          <p:cNvSpPr/>
          <p:nvPr/>
        </p:nvSpPr>
        <p:spPr>
          <a:xfrm>
            <a:off x="8153400" y="5562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3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8875058" cy="6858000"/>
          </a:xfrm>
          <a:prstGeom prst="rect">
            <a:avLst/>
          </a:prstGeom>
        </p:spPr>
      </p:pic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6477000" y="37338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7620000" y="3733800"/>
            <a:ext cx="9144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4876800" y="39624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6" action="ppaction://hlinksldjump"/>
          </p:cNvPr>
          <p:cNvSpPr/>
          <p:nvPr/>
        </p:nvSpPr>
        <p:spPr>
          <a:xfrm>
            <a:off x="4191000" y="19812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7" action="ppaction://hlinksldjump"/>
          </p:cNvPr>
          <p:cNvSpPr/>
          <p:nvPr/>
        </p:nvSpPr>
        <p:spPr>
          <a:xfrm>
            <a:off x="4876800" y="19812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6" action="ppaction://hlinksldjump"/>
          </p:cNvPr>
          <p:cNvSpPr/>
          <p:nvPr/>
        </p:nvSpPr>
        <p:spPr>
          <a:xfrm>
            <a:off x="4191000" y="26670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4876800" y="26670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6" action="ppaction://hlinksldjump"/>
          </p:cNvPr>
          <p:cNvSpPr/>
          <p:nvPr/>
        </p:nvSpPr>
        <p:spPr>
          <a:xfrm>
            <a:off x="4191000" y="32766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7" action="ppaction://hlinksldjump"/>
          </p:cNvPr>
          <p:cNvSpPr/>
          <p:nvPr/>
        </p:nvSpPr>
        <p:spPr>
          <a:xfrm>
            <a:off x="4876800" y="32766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6" action="ppaction://hlinksldjump"/>
          </p:cNvPr>
          <p:cNvSpPr/>
          <p:nvPr/>
        </p:nvSpPr>
        <p:spPr>
          <a:xfrm>
            <a:off x="4191000" y="45720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7" action="ppaction://hlinksldjump"/>
          </p:cNvPr>
          <p:cNvSpPr/>
          <p:nvPr/>
        </p:nvSpPr>
        <p:spPr>
          <a:xfrm>
            <a:off x="4876800" y="45720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6" action="ppaction://hlinksldjump"/>
          </p:cNvPr>
          <p:cNvSpPr/>
          <p:nvPr/>
        </p:nvSpPr>
        <p:spPr>
          <a:xfrm>
            <a:off x="4191000" y="39624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8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9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4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rId10" action="ppaction://hlinksldjump"/>
          </p:cNvPr>
          <p:cNvSpPr/>
          <p:nvPr/>
        </p:nvSpPr>
        <p:spPr>
          <a:xfrm>
            <a:off x="4648199" y="990600"/>
            <a:ext cx="914401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hlinkClick r:id="rId5" action="ppaction://hlinksldjump"/>
          </p:cNvPr>
          <p:cNvSpPr/>
          <p:nvPr/>
        </p:nvSpPr>
        <p:spPr>
          <a:xfrm>
            <a:off x="3505200" y="1219200"/>
            <a:ext cx="1371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hlinkClick r:id="rId11" action="ppaction://hlinksldjump"/>
          </p:cNvPr>
          <p:cNvSpPr/>
          <p:nvPr/>
        </p:nvSpPr>
        <p:spPr>
          <a:xfrm>
            <a:off x="3505200" y="1371600"/>
            <a:ext cx="17145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hlinkClick r:id="rId12" action="ppaction://hlinksldjump"/>
          </p:cNvPr>
          <p:cNvSpPr/>
          <p:nvPr/>
        </p:nvSpPr>
        <p:spPr>
          <a:xfrm>
            <a:off x="3505200" y="1600200"/>
            <a:ext cx="1714500" cy="11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hlinkClick r:id="rId13" action="ppaction://hlinksldjump"/>
          </p:cNvPr>
          <p:cNvSpPr/>
          <p:nvPr/>
        </p:nvSpPr>
        <p:spPr>
          <a:xfrm>
            <a:off x="3505200" y="1790700"/>
            <a:ext cx="1714500" cy="11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14" action="ppaction://hlinksldjump"/>
          </p:cNvPr>
          <p:cNvSpPr/>
          <p:nvPr/>
        </p:nvSpPr>
        <p:spPr>
          <a:xfrm>
            <a:off x="6934200" y="990600"/>
            <a:ext cx="19050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hlinkClick r:id="rId15" action="ppaction://hlinksldjump"/>
          </p:cNvPr>
          <p:cNvSpPr/>
          <p:nvPr/>
        </p:nvSpPr>
        <p:spPr>
          <a:xfrm>
            <a:off x="6553200" y="51054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hlinkClick r:id="rId15" action="ppaction://hlinksldjump"/>
          </p:cNvPr>
          <p:cNvSpPr/>
          <p:nvPr/>
        </p:nvSpPr>
        <p:spPr>
          <a:xfrm>
            <a:off x="7467600" y="4800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hlinkClick r:id="rId15" action="ppaction://hlinksldjump"/>
          </p:cNvPr>
          <p:cNvSpPr/>
          <p:nvPr/>
        </p:nvSpPr>
        <p:spPr>
          <a:xfrm>
            <a:off x="6553200" y="64770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hlinkClick r:id="rId15" action="ppaction://hlinksldjump"/>
          </p:cNvPr>
          <p:cNvSpPr/>
          <p:nvPr/>
        </p:nvSpPr>
        <p:spPr>
          <a:xfrm>
            <a:off x="8153400" y="62484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hlinkClick r:id="rId16" action="ppaction://hlinksldjump"/>
          </p:cNvPr>
          <p:cNvSpPr/>
          <p:nvPr/>
        </p:nvSpPr>
        <p:spPr>
          <a:xfrm>
            <a:off x="5562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29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8875058" cy="6858000"/>
          </a:xfrm>
          <a:prstGeom prst="rect">
            <a:avLst/>
          </a:prstGeom>
        </p:spPr>
      </p:pic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6477000" y="37338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7620000" y="3733800"/>
            <a:ext cx="9144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4876800" y="39624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6" action="ppaction://hlinksldjump"/>
          </p:cNvPr>
          <p:cNvSpPr/>
          <p:nvPr/>
        </p:nvSpPr>
        <p:spPr>
          <a:xfrm>
            <a:off x="4191000" y="19812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7" action="ppaction://hlinksldjump"/>
          </p:cNvPr>
          <p:cNvSpPr/>
          <p:nvPr/>
        </p:nvSpPr>
        <p:spPr>
          <a:xfrm>
            <a:off x="4876800" y="19812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6" action="ppaction://hlinksldjump"/>
          </p:cNvPr>
          <p:cNvSpPr/>
          <p:nvPr/>
        </p:nvSpPr>
        <p:spPr>
          <a:xfrm>
            <a:off x="4191000" y="26670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4876800" y="26670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6" action="ppaction://hlinksldjump"/>
          </p:cNvPr>
          <p:cNvSpPr/>
          <p:nvPr/>
        </p:nvSpPr>
        <p:spPr>
          <a:xfrm>
            <a:off x="4191000" y="32766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7" action="ppaction://hlinksldjump"/>
          </p:cNvPr>
          <p:cNvSpPr/>
          <p:nvPr/>
        </p:nvSpPr>
        <p:spPr>
          <a:xfrm>
            <a:off x="4876800" y="32766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6" action="ppaction://hlinksldjump"/>
          </p:cNvPr>
          <p:cNvSpPr/>
          <p:nvPr/>
        </p:nvSpPr>
        <p:spPr>
          <a:xfrm>
            <a:off x="4191000" y="45720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7" action="ppaction://hlinksldjump"/>
          </p:cNvPr>
          <p:cNvSpPr/>
          <p:nvPr/>
        </p:nvSpPr>
        <p:spPr>
          <a:xfrm>
            <a:off x="4876800" y="45720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6" action="ppaction://hlinksldjump"/>
          </p:cNvPr>
          <p:cNvSpPr/>
          <p:nvPr/>
        </p:nvSpPr>
        <p:spPr>
          <a:xfrm>
            <a:off x="4191000" y="3962400"/>
            <a:ext cx="685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8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9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4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rId10" action="ppaction://hlinksldjump"/>
          </p:cNvPr>
          <p:cNvSpPr/>
          <p:nvPr/>
        </p:nvSpPr>
        <p:spPr>
          <a:xfrm>
            <a:off x="4648199" y="990600"/>
            <a:ext cx="914401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Click r:id="rId11" action="ppaction://hlinksldjump"/>
          </p:cNvPr>
          <p:cNvSpPr/>
          <p:nvPr/>
        </p:nvSpPr>
        <p:spPr>
          <a:xfrm>
            <a:off x="4648200" y="1219200"/>
            <a:ext cx="1676400" cy="762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hlinkClick r:id="rId12" action="ppaction://hlinksldjump"/>
          </p:cNvPr>
          <p:cNvSpPr/>
          <p:nvPr/>
        </p:nvSpPr>
        <p:spPr>
          <a:xfrm>
            <a:off x="6934200" y="990600"/>
            <a:ext cx="19050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hlinkClick r:id="rId13" action="ppaction://hlinksldjump"/>
          </p:cNvPr>
          <p:cNvSpPr/>
          <p:nvPr/>
        </p:nvSpPr>
        <p:spPr>
          <a:xfrm>
            <a:off x="6553200" y="51054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13" action="ppaction://hlinksldjump"/>
          </p:cNvPr>
          <p:cNvSpPr/>
          <p:nvPr/>
        </p:nvSpPr>
        <p:spPr>
          <a:xfrm>
            <a:off x="7467600" y="4800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hlinkClick r:id="rId13" action="ppaction://hlinksldjump"/>
          </p:cNvPr>
          <p:cNvSpPr/>
          <p:nvPr/>
        </p:nvSpPr>
        <p:spPr>
          <a:xfrm>
            <a:off x="6553200" y="64770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hlinkClick r:id="rId13" action="ppaction://hlinksldjump"/>
          </p:cNvPr>
          <p:cNvSpPr/>
          <p:nvPr/>
        </p:nvSpPr>
        <p:spPr>
          <a:xfrm>
            <a:off x="8153400" y="62484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hlinkClick r:id="rId14" action="ppaction://hlinksldjump"/>
          </p:cNvPr>
          <p:cNvSpPr/>
          <p:nvPr/>
        </p:nvSpPr>
        <p:spPr>
          <a:xfrm>
            <a:off x="5562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72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8875058" cy="6858000"/>
          </a:xfrm>
          <a:prstGeom prst="rect">
            <a:avLst/>
          </a:prstGeom>
        </p:spPr>
      </p:pic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6477000" y="37338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7620000" y="3733800"/>
            <a:ext cx="9144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6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7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8" action="ppaction://hlinksldjump"/>
          </p:cNvPr>
          <p:cNvSpPr/>
          <p:nvPr/>
        </p:nvSpPr>
        <p:spPr>
          <a:xfrm>
            <a:off x="4648199" y="990600"/>
            <a:ext cx="914401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9" action="ppaction://hlinksldjump"/>
          </p:cNvPr>
          <p:cNvSpPr/>
          <p:nvPr/>
        </p:nvSpPr>
        <p:spPr>
          <a:xfrm>
            <a:off x="342900" y="2743200"/>
            <a:ext cx="1123950" cy="3048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10" action="ppaction://hlinksldjump"/>
          </p:cNvPr>
          <p:cNvSpPr/>
          <p:nvPr/>
        </p:nvSpPr>
        <p:spPr>
          <a:xfrm>
            <a:off x="6934200" y="990600"/>
            <a:ext cx="19050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11" action="ppaction://hlinksldjump"/>
          </p:cNvPr>
          <p:cNvSpPr/>
          <p:nvPr/>
        </p:nvSpPr>
        <p:spPr>
          <a:xfrm>
            <a:off x="6553200" y="51054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11" action="ppaction://hlinksldjump"/>
          </p:cNvPr>
          <p:cNvSpPr/>
          <p:nvPr/>
        </p:nvSpPr>
        <p:spPr>
          <a:xfrm>
            <a:off x="7467600" y="4800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11" action="ppaction://hlinksldjump"/>
          </p:cNvPr>
          <p:cNvSpPr/>
          <p:nvPr/>
        </p:nvSpPr>
        <p:spPr>
          <a:xfrm>
            <a:off x="6553200" y="64770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11" action="ppaction://hlinksldjump"/>
          </p:cNvPr>
          <p:cNvSpPr/>
          <p:nvPr/>
        </p:nvSpPr>
        <p:spPr>
          <a:xfrm>
            <a:off x="8153400" y="62484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381000" y="4267200"/>
            <a:ext cx="1123950" cy="3048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rId9" action="ppaction://hlinksldjump"/>
          </p:cNvPr>
          <p:cNvSpPr/>
          <p:nvPr/>
        </p:nvSpPr>
        <p:spPr>
          <a:xfrm>
            <a:off x="381000" y="5791200"/>
            <a:ext cx="1123950" cy="3048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hlinkClick r:id="rId12" action="ppaction://hlinksldjump"/>
          </p:cNvPr>
          <p:cNvSpPr/>
          <p:nvPr/>
        </p:nvSpPr>
        <p:spPr>
          <a:xfrm>
            <a:off x="5562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25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8875058" cy="6858000"/>
          </a:xfrm>
          <a:prstGeom prst="rect">
            <a:avLst/>
          </a:prstGeom>
        </p:spPr>
      </p:pic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6477000" y="37338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7620000" y="3733800"/>
            <a:ext cx="9144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5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3" action="ppaction://hlinksldjump"/>
          </p:cNvPr>
          <p:cNvSpPr/>
          <p:nvPr/>
        </p:nvSpPr>
        <p:spPr>
          <a:xfrm>
            <a:off x="2133600" y="1219200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6" action="ppaction://hlinksldjump"/>
          </p:cNvPr>
          <p:cNvSpPr/>
          <p:nvPr/>
        </p:nvSpPr>
        <p:spPr>
          <a:xfrm>
            <a:off x="2133600" y="1371600"/>
            <a:ext cx="16002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4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7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4648199" y="990600"/>
            <a:ext cx="914401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934200" y="990600"/>
            <a:ext cx="19050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rId10" action="ppaction://hlinksldjump"/>
          </p:cNvPr>
          <p:cNvSpPr/>
          <p:nvPr/>
        </p:nvSpPr>
        <p:spPr>
          <a:xfrm>
            <a:off x="6553200" y="51054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hlinkClick r:id="rId10" action="ppaction://hlinksldjump"/>
          </p:cNvPr>
          <p:cNvSpPr/>
          <p:nvPr/>
        </p:nvSpPr>
        <p:spPr>
          <a:xfrm>
            <a:off x="7467600" y="4800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Click r:id="rId10" action="ppaction://hlinksldjump"/>
          </p:cNvPr>
          <p:cNvSpPr/>
          <p:nvPr/>
        </p:nvSpPr>
        <p:spPr>
          <a:xfrm>
            <a:off x="6553200" y="64770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hlinkClick r:id="rId10" action="ppaction://hlinksldjump"/>
          </p:cNvPr>
          <p:cNvSpPr/>
          <p:nvPr/>
        </p:nvSpPr>
        <p:spPr>
          <a:xfrm>
            <a:off x="8153400" y="62484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hlinkClick r:id="rId11" action="ppaction://hlinksldjump"/>
          </p:cNvPr>
          <p:cNvSpPr/>
          <p:nvPr/>
        </p:nvSpPr>
        <p:spPr>
          <a:xfrm>
            <a:off x="342900" y="2743200"/>
            <a:ext cx="1123950" cy="3048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11" action="ppaction://hlinksldjump"/>
          </p:cNvPr>
          <p:cNvSpPr/>
          <p:nvPr/>
        </p:nvSpPr>
        <p:spPr>
          <a:xfrm>
            <a:off x="381000" y="4267200"/>
            <a:ext cx="1123950" cy="3048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hlinkClick r:id="rId11" action="ppaction://hlinksldjump"/>
          </p:cNvPr>
          <p:cNvSpPr/>
          <p:nvPr/>
        </p:nvSpPr>
        <p:spPr>
          <a:xfrm>
            <a:off x="381000" y="5791200"/>
            <a:ext cx="1123950" cy="3048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hlinkClick r:id="rId12" action="ppaction://hlinksldjump"/>
          </p:cNvPr>
          <p:cNvSpPr/>
          <p:nvPr/>
        </p:nvSpPr>
        <p:spPr>
          <a:xfrm>
            <a:off x="5562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86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8875058" cy="6858000"/>
          </a:xfrm>
          <a:prstGeom prst="rect">
            <a:avLst/>
          </a:prstGeom>
        </p:spPr>
      </p:pic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6477000" y="37338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7620000" y="3733800"/>
            <a:ext cx="9144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5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6" action="ppaction://hlinksldjump"/>
          </p:cNvPr>
          <p:cNvSpPr/>
          <p:nvPr/>
        </p:nvSpPr>
        <p:spPr>
          <a:xfrm>
            <a:off x="3505200" y="1219200"/>
            <a:ext cx="1371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hlinkClick r:id="rId7" action="ppaction://hlinksldjump"/>
          </p:cNvPr>
          <p:cNvSpPr/>
          <p:nvPr/>
        </p:nvSpPr>
        <p:spPr>
          <a:xfrm>
            <a:off x="3505200" y="1371600"/>
            <a:ext cx="17145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4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rId9" action="ppaction://hlinksldjump"/>
          </p:cNvPr>
          <p:cNvSpPr/>
          <p:nvPr/>
        </p:nvSpPr>
        <p:spPr>
          <a:xfrm>
            <a:off x="4648199" y="990600"/>
            <a:ext cx="914401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hlinkClick r:id="rId10" action="ppaction://hlinksldjump"/>
          </p:cNvPr>
          <p:cNvSpPr/>
          <p:nvPr/>
        </p:nvSpPr>
        <p:spPr>
          <a:xfrm>
            <a:off x="3505200" y="1600200"/>
            <a:ext cx="1714500" cy="11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hlinkClick r:id="rId11" action="ppaction://hlinksldjump"/>
          </p:cNvPr>
          <p:cNvSpPr/>
          <p:nvPr/>
        </p:nvSpPr>
        <p:spPr>
          <a:xfrm>
            <a:off x="3505200" y="1790700"/>
            <a:ext cx="1714500" cy="11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hlinkClick r:id="rId12" action="ppaction://hlinksldjump"/>
          </p:cNvPr>
          <p:cNvSpPr/>
          <p:nvPr/>
        </p:nvSpPr>
        <p:spPr>
          <a:xfrm>
            <a:off x="6934200" y="990600"/>
            <a:ext cx="19050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Click r:id="rId13" action="ppaction://hlinksldjump"/>
          </p:cNvPr>
          <p:cNvSpPr/>
          <p:nvPr/>
        </p:nvSpPr>
        <p:spPr>
          <a:xfrm>
            <a:off x="6553200" y="51054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13" action="ppaction://hlinksldjump"/>
          </p:cNvPr>
          <p:cNvSpPr/>
          <p:nvPr/>
        </p:nvSpPr>
        <p:spPr>
          <a:xfrm>
            <a:off x="7467600" y="4800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hlinkClick r:id="rId13" action="ppaction://hlinksldjump"/>
          </p:cNvPr>
          <p:cNvSpPr/>
          <p:nvPr/>
        </p:nvSpPr>
        <p:spPr>
          <a:xfrm>
            <a:off x="6553200" y="64770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hlinkClick r:id="rId13" action="ppaction://hlinksldjump"/>
          </p:cNvPr>
          <p:cNvSpPr/>
          <p:nvPr/>
        </p:nvSpPr>
        <p:spPr>
          <a:xfrm>
            <a:off x="8153400" y="62484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hlinkClick r:id="rId14" action="ppaction://hlinksldjump"/>
          </p:cNvPr>
          <p:cNvSpPr/>
          <p:nvPr/>
        </p:nvSpPr>
        <p:spPr>
          <a:xfrm>
            <a:off x="342900" y="2743200"/>
            <a:ext cx="1123950" cy="3048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hlinkClick r:id="rId14" action="ppaction://hlinksldjump"/>
          </p:cNvPr>
          <p:cNvSpPr/>
          <p:nvPr/>
        </p:nvSpPr>
        <p:spPr>
          <a:xfrm>
            <a:off x="381000" y="4267200"/>
            <a:ext cx="1123950" cy="3048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hlinkClick r:id="rId14" action="ppaction://hlinksldjump"/>
          </p:cNvPr>
          <p:cNvSpPr/>
          <p:nvPr/>
        </p:nvSpPr>
        <p:spPr>
          <a:xfrm>
            <a:off x="381000" y="5791200"/>
            <a:ext cx="1123950" cy="3048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hlinkClick r:id="rId15" action="ppaction://hlinksldjump"/>
          </p:cNvPr>
          <p:cNvSpPr/>
          <p:nvPr/>
        </p:nvSpPr>
        <p:spPr>
          <a:xfrm>
            <a:off x="5562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72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8875058" cy="6858000"/>
          </a:xfrm>
          <a:prstGeom prst="rect">
            <a:avLst/>
          </a:prstGeom>
        </p:spPr>
      </p:pic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6477000" y="37338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7620000" y="3733800"/>
            <a:ext cx="9144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5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6" action="ppaction://hlinksldjump"/>
          </p:cNvPr>
          <p:cNvSpPr/>
          <p:nvPr/>
        </p:nvSpPr>
        <p:spPr>
          <a:xfrm>
            <a:off x="4648200" y="1219200"/>
            <a:ext cx="1676400" cy="762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7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8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4" action="ppaction://hlinksldjump"/>
          </p:cNvPr>
          <p:cNvSpPr/>
          <p:nvPr/>
        </p:nvSpPr>
        <p:spPr>
          <a:xfrm>
            <a:off x="4648199" y="990600"/>
            <a:ext cx="914401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9" action="ppaction://hlinksldjump"/>
          </p:cNvPr>
          <p:cNvSpPr/>
          <p:nvPr/>
        </p:nvSpPr>
        <p:spPr>
          <a:xfrm>
            <a:off x="6934200" y="990600"/>
            <a:ext cx="19050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10" action="ppaction://hlinksldjump"/>
          </p:cNvPr>
          <p:cNvSpPr/>
          <p:nvPr/>
        </p:nvSpPr>
        <p:spPr>
          <a:xfrm>
            <a:off x="6553200" y="51054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10" action="ppaction://hlinksldjump"/>
          </p:cNvPr>
          <p:cNvSpPr/>
          <p:nvPr/>
        </p:nvSpPr>
        <p:spPr>
          <a:xfrm>
            <a:off x="7467600" y="4800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10" action="ppaction://hlinksldjump"/>
          </p:cNvPr>
          <p:cNvSpPr/>
          <p:nvPr/>
        </p:nvSpPr>
        <p:spPr>
          <a:xfrm>
            <a:off x="6553200" y="64770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8153400" y="62484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rId11" action="ppaction://hlinksldjump"/>
          </p:cNvPr>
          <p:cNvSpPr/>
          <p:nvPr/>
        </p:nvSpPr>
        <p:spPr>
          <a:xfrm>
            <a:off x="342900" y="2743200"/>
            <a:ext cx="1123950" cy="3048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hlinkClick r:id="rId11" action="ppaction://hlinksldjump"/>
          </p:cNvPr>
          <p:cNvSpPr/>
          <p:nvPr/>
        </p:nvSpPr>
        <p:spPr>
          <a:xfrm>
            <a:off x="381000" y="4267200"/>
            <a:ext cx="1123950" cy="3048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Click r:id="rId11" action="ppaction://hlinksldjump"/>
          </p:cNvPr>
          <p:cNvSpPr/>
          <p:nvPr/>
        </p:nvSpPr>
        <p:spPr>
          <a:xfrm>
            <a:off x="381000" y="5791200"/>
            <a:ext cx="1123950" cy="3048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hlinkClick r:id="rId12" action="ppaction://hlinksldjump"/>
          </p:cNvPr>
          <p:cNvSpPr/>
          <p:nvPr/>
        </p:nvSpPr>
        <p:spPr>
          <a:xfrm>
            <a:off x="5562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32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8875058" cy="6858000"/>
          </a:xfrm>
          <a:prstGeom prst="rect">
            <a:avLst/>
          </a:prstGeom>
        </p:spPr>
      </p:pic>
      <p:sp>
        <p:nvSpPr>
          <p:cNvPr id="3" name="Rectangle 2">
            <a:hlinkClick r:id="rId3" action="ppaction://hlinksldjump"/>
          </p:cNvPr>
          <p:cNvSpPr/>
          <p:nvPr/>
        </p:nvSpPr>
        <p:spPr>
          <a:xfrm>
            <a:off x="5791200" y="4495800"/>
            <a:ext cx="609600" cy="3048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4" action="ppaction://hlinksldjump"/>
          </p:cNvPr>
          <p:cNvSpPr/>
          <p:nvPr/>
        </p:nvSpPr>
        <p:spPr>
          <a:xfrm>
            <a:off x="5181600" y="4495800"/>
            <a:ext cx="609600" cy="3048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13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2743200" y="2362200"/>
            <a:ext cx="609600" cy="3048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98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8875058" cy="6858000"/>
          </a:xfrm>
          <a:prstGeom prst="rect">
            <a:avLst/>
          </a:prstGeom>
        </p:spPr>
      </p:pic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6477000" y="37338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7620000" y="3733800"/>
            <a:ext cx="9144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6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7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8" action="ppaction://hlinksldjump"/>
          </p:cNvPr>
          <p:cNvSpPr/>
          <p:nvPr/>
        </p:nvSpPr>
        <p:spPr>
          <a:xfrm>
            <a:off x="4648199" y="990600"/>
            <a:ext cx="914401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9" action="ppaction://hlinksldjump"/>
          </p:cNvPr>
          <p:cNvSpPr/>
          <p:nvPr/>
        </p:nvSpPr>
        <p:spPr>
          <a:xfrm>
            <a:off x="381000" y="2133600"/>
            <a:ext cx="1676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10" action="ppaction://hlinksldjump"/>
          </p:cNvPr>
          <p:cNvSpPr/>
          <p:nvPr/>
        </p:nvSpPr>
        <p:spPr>
          <a:xfrm>
            <a:off x="6934200" y="990600"/>
            <a:ext cx="19050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11" action="ppaction://hlinksldjump"/>
          </p:cNvPr>
          <p:cNvSpPr/>
          <p:nvPr/>
        </p:nvSpPr>
        <p:spPr>
          <a:xfrm>
            <a:off x="6553200" y="51054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11" action="ppaction://hlinksldjump"/>
          </p:cNvPr>
          <p:cNvSpPr/>
          <p:nvPr/>
        </p:nvSpPr>
        <p:spPr>
          <a:xfrm>
            <a:off x="7467600" y="4800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rId11" action="ppaction://hlinksldjump"/>
          </p:cNvPr>
          <p:cNvSpPr/>
          <p:nvPr/>
        </p:nvSpPr>
        <p:spPr>
          <a:xfrm>
            <a:off x="6553200" y="64770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hlinkClick r:id="rId11" action="ppaction://hlinksldjump"/>
          </p:cNvPr>
          <p:cNvSpPr/>
          <p:nvPr/>
        </p:nvSpPr>
        <p:spPr>
          <a:xfrm>
            <a:off x="8153400" y="62484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hlinkClick r:id="rId9" action="ppaction://hlinksldjump"/>
          </p:cNvPr>
          <p:cNvSpPr/>
          <p:nvPr/>
        </p:nvSpPr>
        <p:spPr>
          <a:xfrm>
            <a:off x="381000" y="2819400"/>
            <a:ext cx="1676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hlinkClick r:id="rId9" action="ppaction://hlinksldjump"/>
          </p:cNvPr>
          <p:cNvSpPr/>
          <p:nvPr/>
        </p:nvSpPr>
        <p:spPr>
          <a:xfrm>
            <a:off x="381000" y="3505200"/>
            <a:ext cx="1676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hlinkClick r:id="rId9" action="ppaction://hlinksldjump"/>
          </p:cNvPr>
          <p:cNvSpPr/>
          <p:nvPr/>
        </p:nvSpPr>
        <p:spPr>
          <a:xfrm>
            <a:off x="381000" y="4191000"/>
            <a:ext cx="1676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hlinkClick r:id="rId9" action="ppaction://hlinksldjump"/>
          </p:cNvPr>
          <p:cNvSpPr/>
          <p:nvPr/>
        </p:nvSpPr>
        <p:spPr>
          <a:xfrm>
            <a:off x="381000" y="4800600"/>
            <a:ext cx="1676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hlinkClick r:id="rId9" action="ppaction://hlinksldjump"/>
          </p:cNvPr>
          <p:cNvSpPr/>
          <p:nvPr/>
        </p:nvSpPr>
        <p:spPr>
          <a:xfrm>
            <a:off x="381000" y="5486400"/>
            <a:ext cx="1676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5562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43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8875058" cy="6858000"/>
          </a:xfrm>
          <a:prstGeom prst="rect">
            <a:avLst/>
          </a:prstGeom>
        </p:spPr>
      </p:pic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6477000" y="37338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7620000" y="3733800"/>
            <a:ext cx="9144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5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3" action="ppaction://hlinksldjump"/>
          </p:cNvPr>
          <p:cNvSpPr/>
          <p:nvPr/>
        </p:nvSpPr>
        <p:spPr>
          <a:xfrm>
            <a:off x="2133600" y="1219200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6" action="ppaction://hlinksldjump"/>
          </p:cNvPr>
          <p:cNvSpPr/>
          <p:nvPr/>
        </p:nvSpPr>
        <p:spPr>
          <a:xfrm>
            <a:off x="2133600" y="1371600"/>
            <a:ext cx="16002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6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7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8" action="ppaction://hlinksldjump"/>
          </p:cNvPr>
          <p:cNvSpPr/>
          <p:nvPr/>
        </p:nvSpPr>
        <p:spPr>
          <a:xfrm>
            <a:off x="4648199" y="990600"/>
            <a:ext cx="914401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Click r:id="rId9" action="ppaction://hlinksldjump"/>
          </p:cNvPr>
          <p:cNvSpPr/>
          <p:nvPr/>
        </p:nvSpPr>
        <p:spPr>
          <a:xfrm>
            <a:off x="6934200" y="990600"/>
            <a:ext cx="19050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hlinkClick r:id="rId10" action="ppaction://hlinksldjump"/>
          </p:cNvPr>
          <p:cNvSpPr/>
          <p:nvPr/>
        </p:nvSpPr>
        <p:spPr>
          <a:xfrm>
            <a:off x="6553200" y="51054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hlinkClick r:id="rId10" action="ppaction://hlinksldjump"/>
          </p:cNvPr>
          <p:cNvSpPr/>
          <p:nvPr/>
        </p:nvSpPr>
        <p:spPr>
          <a:xfrm>
            <a:off x="7467600" y="4800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10" action="ppaction://hlinksldjump"/>
          </p:cNvPr>
          <p:cNvSpPr/>
          <p:nvPr/>
        </p:nvSpPr>
        <p:spPr>
          <a:xfrm>
            <a:off x="6553200" y="64770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hlinkClick r:id="rId10" action="ppaction://hlinksldjump"/>
          </p:cNvPr>
          <p:cNvSpPr/>
          <p:nvPr/>
        </p:nvSpPr>
        <p:spPr>
          <a:xfrm>
            <a:off x="8153400" y="62484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hlinkClick r:id="rId11" action="ppaction://hlinksldjump"/>
          </p:cNvPr>
          <p:cNvSpPr/>
          <p:nvPr/>
        </p:nvSpPr>
        <p:spPr>
          <a:xfrm>
            <a:off x="381000" y="2133600"/>
            <a:ext cx="1676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hlinkClick r:id="rId11" action="ppaction://hlinksldjump"/>
          </p:cNvPr>
          <p:cNvSpPr/>
          <p:nvPr/>
        </p:nvSpPr>
        <p:spPr>
          <a:xfrm>
            <a:off x="381000" y="2819400"/>
            <a:ext cx="1676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hlinkClick r:id="rId11" action="ppaction://hlinksldjump"/>
          </p:cNvPr>
          <p:cNvSpPr/>
          <p:nvPr/>
        </p:nvSpPr>
        <p:spPr>
          <a:xfrm>
            <a:off x="381000" y="3505200"/>
            <a:ext cx="1676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381000" y="4191000"/>
            <a:ext cx="1676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381000" y="4800600"/>
            <a:ext cx="1676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hlinkClick r:id="rId11" action="ppaction://hlinksldjump"/>
          </p:cNvPr>
          <p:cNvSpPr/>
          <p:nvPr/>
        </p:nvSpPr>
        <p:spPr>
          <a:xfrm>
            <a:off x="381000" y="5486400"/>
            <a:ext cx="1676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5562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59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  <p:sp>
        <p:nvSpPr>
          <p:cNvPr id="7" name="Rectangle 6">
            <a:hlinkClick r:id="rId3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5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6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7" action="ppaction://hlinksldjump"/>
          </p:cNvPr>
          <p:cNvSpPr/>
          <p:nvPr/>
        </p:nvSpPr>
        <p:spPr>
          <a:xfrm>
            <a:off x="4648200" y="990600"/>
            <a:ext cx="914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5" action="ppaction://hlinksldjump"/>
          </p:cNvPr>
          <p:cNvSpPr/>
          <p:nvPr/>
        </p:nvSpPr>
        <p:spPr>
          <a:xfrm>
            <a:off x="2133600" y="1219200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8" action="ppaction://hlinksldjump"/>
          </p:cNvPr>
          <p:cNvSpPr/>
          <p:nvPr/>
        </p:nvSpPr>
        <p:spPr>
          <a:xfrm>
            <a:off x="2133600" y="1371600"/>
            <a:ext cx="16002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9" action="ppaction://hlinksldjump"/>
          </p:cNvPr>
          <p:cNvSpPr/>
          <p:nvPr/>
        </p:nvSpPr>
        <p:spPr>
          <a:xfrm>
            <a:off x="6553200" y="1981200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10" action="ppaction://hlinksldjump"/>
          </p:cNvPr>
          <p:cNvSpPr/>
          <p:nvPr/>
        </p:nvSpPr>
        <p:spPr>
          <a:xfrm>
            <a:off x="6553200" y="26670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5638800" y="990600"/>
            <a:ext cx="1219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rId11" action="ppaction://hlinksldjump"/>
          </p:cNvPr>
          <p:cNvSpPr/>
          <p:nvPr/>
        </p:nvSpPr>
        <p:spPr>
          <a:xfrm>
            <a:off x="6934200" y="990600"/>
            <a:ext cx="1981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hlinkClick r:id="rId12" action="ppaction://hlinksldjump"/>
          </p:cNvPr>
          <p:cNvSpPr/>
          <p:nvPr/>
        </p:nvSpPr>
        <p:spPr>
          <a:xfrm>
            <a:off x="6553200" y="44196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Click r:id="rId12" action="ppaction://hlinksldjump"/>
          </p:cNvPr>
          <p:cNvSpPr/>
          <p:nvPr/>
        </p:nvSpPr>
        <p:spPr>
          <a:xfrm>
            <a:off x="7467600" y="41148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hlinkClick r:id="rId12" action="ppaction://hlinksldjump"/>
          </p:cNvPr>
          <p:cNvSpPr/>
          <p:nvPr/>
        </p:nvSpPr>
        <p:spPr>
          <a:xfrm>
            <a:off x="6553200" y="57912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hlinkClick r:id="rId12" action="ppaction://hlinksldjump"/>
          </p:cNvPr>
          <p:cNvSpPr/>
          <p:nvPr/>
        </p:nvSpPr>
        <p:spPr>
          <a:xfrm>
            <a:off x="8153400" y="5562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13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8875058" cy="6858000"/>
          </a:xfrm>
          <a:prstGeom prst="rect">
            <a:avLst/>
          </a:prstGeom>
        </p:spPr>
      </p:pic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6477000" y="37338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7620000" y="3733800"/>
            <a:ext cx="9144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5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6" action="ppaction://hlinksldjump"/>
          </p:cNvPr>
          <p:cNvSpPr/>
          <p:nvPr/>
        </p:nvSpPr>
        <p:spPr>
          <a:xfrm>
            <a:off x="3505200" y="1219200"/>
            <a:ext cx="1371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hlinkClick r:id="rId7" action="ppaction://hlinksldjump"/>
          </p:cNvPr>
          <p:cNvSpPr/>
          <p:nvPr/>
        </p:nvSpPr>
        <p:spPr>
          <a:xfrm>
            <a:off x="3505200" y="1371600"/>
            <a:ext cx="17145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8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9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10" action="ppaction://hlinksldjump"/>
          </p:cNvPr>
          <p:cNvSpPr/>
          <p:nvPr/>
        </p:nvSpPr>
        <p:spPr>
          <a:xfrm>
            <a:off x="4648199" y="990600"/>
            <a:ext cx="914401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hlinkClick r:id="rId11" action="ppaction://hlinksldjump"/>
          </p:cNvPr>
          <p:cNvSpPr/>
          <p:nvPr/>
        </p:nvSpPr>
        <p:spPr>
          <a:xfrm>
            <a:off x="3505200" y="1600200"/>
            <a:ext cx="1714500" cy="11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hlinkClick r:id="rId12" action="ppaction://hlinksldjump"/>
          </p:cNvPr>
          <p:cNvSpPr/>
          <p:nvPr/>
        </p:nvSpPr>
        <p:spPr>
          <a:xfrm>
            <a:off x="3505200" y="1790700"/>
            <a:ext cx="1714500" cy="11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hlinkClick r:id="rId13" action="ppaction://hlinksldjump"/>
          </p:cNvPr>
          <p:cNvSpPr/>
          <p:nvPr/>
        </p:nvSpPr>
        <p:spPr>
          <a:xfrm>
            <a:off x="6934200" y="990600"/>
            <a:ext cx="19050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14" action="ppaction://hlinksldjump"/>
          </p:cNvPr>
          <p:cNvSpPr/>
          <p:nvPr/>
        </p:nvSpPr>
        <p:spPr>
          <a:xfrm>
            <a:off x="6553200" y="51054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hlinkClick r:id="rId14" action="ppaction://hlinksldjump"/>
          </p:cNvPr>
          <p:cNvSpPr/>
          <p:nvPr/>
        </p:nvSpPr>
        <p:spPr>
          <a:xfrm>
            <a:off x="7467600" y="4800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hlinkClick r:id="rId14" action="ppaction://hlinksldjump"/>
          </p:cNvPr>
          <p:cNvSpPr/>
          <p:nvPr/>
        </p:nvSpPr>
        <p:spPr>
          <a:xfrm>
            <a:off x="6553200" y="64770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hlinkClick r:id="rId14" action="ppaction://hlinksldjump"/>
          </p:cNvPr>
          <p:cNvSpPr/>
          <p:nvPr/>
        </p:nvSpPr>
        <p:spPr>
          <a:xfrm>
            <a:off x="8153400" y="62484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hlinkClick r:id="rId15" action="ppaction://hlinksldjump"/>
          </p:cNvPr>
          <p:cNvSpPr/>
          <p:nvPr/>
        </p:nvSpPr>
        <p:spPr>
          <a:xfrm>
            <a:off x="381000" y="2133600"/>
            <a:ext cx="1676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hlinkClick r:id="rId15" action="ppaction://hlinksldjump"/>
          </p:cNvPr>
          <p:cNvSpPr/>
          <p:nvPr/>
        </p:nvSpPr>
        <p:spPr>
          <a:xfrm>
            <a:off x="381000" y="2819400"/>
            <a:ext cx="1676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hlinkClick r:id="rId15" action="ppaction://hlinksldjump"/>
          </p:cNvPr>
          <p:cNvSpPr/>
          <p:nvPr/>
        </p:nvSpPr>
        <p:spPr>
          <a:xfrm>
            <a:off x="381000" y="3505200"/>
            <a:ext cx="1676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hlinkClick r:id="rId15" action="ppaction://hlinksldjump"/>
          </p:cNvPr>
          <p:cNvSpPr/>
          <p:nvPr/>
        </p:nvSpPr>
        <p:spPr>
          <a:xfrm>
            <a:off x="381000" y="4191000"/>
            <a:ext cx="1676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hlinkClick r:id="rId15" action="ppaction://hlinksldjump"/>
          </p:cNvPr>
          <p:cNvSpPr/>
          <p:nvPr/>
        </p:nvSpPr>
        <p:spPr>
          <a:xfrm>
            <a:off x="381000" y="4800600"/>
            <a:ext cx="1676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hlinkClick r:id="rId15" action="ppaction://hlinksldjump"/>
          </p:cNvPr>
          <p:cNvSpPr/>
          <p:nvPr/>
        </p:nvSpPr>
        <p:spPr>
          <a:xfrm>
            <a:off x="381000" y="5486400"/>
            <a:ext cx="1676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hlinkClick r:id="rId16" action="ppaction://hlinksldjump"/>
          </p:cNvPr>
          <p:cNvSpPr/>
          <p:nvPr/>
        </p:nvSpPr>
        <p:spPr>
          <a:xfrm>
            <a:off x="5562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5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8875058" cy="6858000"/>
          </a:xfrm>
          <a:prstGeom prst="rect">
            <a:avLst/>
          </a:prstGeom>
        </p:spPr>
      </p:pic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6477000" y="37338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7620000" y="3733800"/>
            <a:ext cx="9144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5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6" action="ppaction://hlinksldjump"/>
          </p:cNvPr>
          <p:cNvSpPr/>
          <p:nvPr/>
        </p:nvSpPr>
        <p:spPr>
          <a:xfrm>
            <a:off x="4648200" y="1219200"/>
            <a:ext cx="1676400" cy="762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7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8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9" action="ppaction://hlinksldjump"/>
          </p:cNvPr>
          <p:cNvSpPr/>
          <p:nvPr/>
        </p:nvSpPr>
        <p:spPr>
          <a:xfrm>
            <a:off x="4648199" y="990600"/>
            <a:ext cx="914401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hlinkClick r:id="rId10" action="ppaction://hlinksldjump"/>
          </p:cNvPr>
          <p:cNvSpPr/>
          <p:nvPr/>
        </p:nvSpPr>
        <p:spPr>
          <a:xfrm>
            <a:off x="6934200" y="990600"/>
            <a:ext cx="19050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Click r:id="rId11" action="ppaction://hlinksldjump"/>
          </p:cNvPr>
          <p:cNvSpPr/>
          <p:nvPr/>
        </p:nvSpPr>
        <p:spPr>
          <a:xfrm>
            <a:off x="6553200" y="51054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hlinkClick r:id="rId11" action="ppaction://hlinksldjump"/>
          </p:cNvPr>
          <p:cNvSpPr/>
          <p:nvPr/>
        </p:nvSpPr>
        <p:spPr>
          <a:xfrm>
            <a:off x="7467600" y="4800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hlinkClick r:id="rId11" action="ppaction://hlinksldjump"/>
          </p:cNvPr>
          <p:cNvSpPr/>
          <p:nvPr/>
        </p:nvSpPr>
        <p:spPr>
          <a:xfrm>
            <a:off x="6553200" y="64770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11" action="ppaction://hlinksldjump"/>
          </p:cNvPr>
          <p:cNvSpPr/>
          <p:nvPr/>
        </p:nvSpPr>
        <p:spPr>
          <a:xfrm>
            <a:off x="8153400" y="62484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hlinkClick r:id="rId12" action="ppaction://hlinksldjump"/>
          </p:cNvPr>
          <p:cNvSpPr/>
          <p:nvPr/>
        </p:nvSpPr>
        <p:spPr>
          <a:xfrm>
            <a:off x="381000" y="2133600"/>
            <a:ext cx="1676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hlinkClick r:id="rId12" action="ppaction://hlinksldjump"/>
          </p:cNvPr>
          <p:cNvSpPr/>
          <p:nvPr/>
        </p:nvSpPr>
        <p:spPr>
          <a:xfrm>
            <a:off x="381000" y="2819400"/>
            <a:ext cx="1676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hlinkClick r:id="rId12" action="ppaction://hlinksldjump"/>
          </p:cNvPr>
          <p:cNvSpPr/>
          <p:nvPr/>
        </p:nvSpPr>
        <p:spPr>
          <a:xfrm>
            <a:off x="381000" y="3505200"/>
            <a:ext cx="1676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hlinkClick r:id="rId12" action="ppaction://hlinksldjump"/>
          </p:cNvPr>
          <p:cNvSpPr/>
          <p:nvPr/>
        </p:nvSpPr>
        <p:spPr>
          <a:xfrm>
            <a:off x="381000" y="4191000"/>
            <a:ext cx="1676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hlinkClick r:id="rId12" action="ppaction://hlinksldjump"/>
          </p:cNvPr>
          <p:cNvSpPr/>
          <p:nvPr/>
        </p:nvSpPr>
        <p:spPr>
          <a:xfrm>
            <a:off x="381000" y="4800600"/>
            <a:ext cx="1676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hlinkClick r:id="rId12" action="ppaction://hlinksldjump"/>
          </p:cNvPr>
          <p:cNvSpPr/>
          <p:nvPr/>
        </p:nvSpPr>
        <p:spPr>
          <a:xfrm>
            <a:off x="381000" y="5486400"/>
            <a:ext cx="1676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hlinkClick r:id="rId13" action="ppaction://hlinksldjump"/>
          </p:cNvPr>
          <p:cNvSpPr/>
          <p:nvPr/>
        </p:nvSpPr>
        <p:spPr>
          <a:xfrm>
            <a:off x="5562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64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8875058" cy="6858000"/>
          </a:xfrm>
          <a:prstGeom prst="rect">
            <a:avLst/>
          </a:prstGeom>
        </p:spPr>
      </p:pic>
      <p:sp>
        <p:nvSpPr>
          <p:cNvPr id="3" name="Rectangle 2">
            <a:hlinkClick r:id="rId3" action="ppaction://hlinksldjump"/>
          </p:cNvPr>
          <p:cNvSpPr/>
          <p:nvPr/>
        </p:nvSpPr>
        <p:spPr>
          <a:xfrm>
            <a:off x="5791200" y="4495800"/>
            <a:ext cx="6096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hlinkClick r:id="rId4" action="ppaction://hlinksldjump"/>
          </p:cNvPr>
          <p:cNvSpPr/>
          <p:nvPr/>
        </p:nvSpPr>
        <p:spPr>
          <a:xfrm>
            <a:off x="5257800" y="4495800"/>
            <a:ext cx="6096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3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  <p:sp>
        <p:nvSpPr>
          <p:cNvPr id="3" name="Rectangle 2">
            <a:hlinkClick r:id="rId3" action="ppaction://hlinksldjump"/>
          </p:cNvPr>
          <p:cNvSpPr/>
          <p:nvPr/>
        </p:nvSpPr>
        <p:spPr>
          <a:xfrm>
            <a:off x="2743200" y="2362200"/>
            <a:ext cx="6096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05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8875058" cy="6858000"/>
          </a:xfrm>
          <a:prstGeom prst="rect">
            <a:avLst/>
          </a:prstGeom>
        </p:spPr>
      </p:pic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6477000" y="37338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7620000" y="3733800"/>
            <a:ext cx="9144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6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7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8" action="ppaction://hlinksldjump"/>
          </p:cNvPr>
          <p:cNvSpPr/>
          <p:nvPr/>
        </p:nvSpPr>
        <p:spPr>
          <a:xfrm>
            <a:off x="4648199" y="990600"/>
            <a:ext cx="914401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9" action="ppaction://hlinksldjump"/>
          </p:cNvPr>
          <p:cNvSpPr/>
          <p:nvPr/>
        </p:nvSpPr>
        <p:spPr>
          <a:xfrm>
            <a:off x="6934200" y="990600"/>
            <a:ext cx="19050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10" action="ppaction://hlinksldjump"/>
          </p:cNvPr>
          <p:cNvSpPr/>
          <p:nvPr/>
        </p:nvSpPr>
        <p:spPr>
          <a:xfrm>
            <a:off x="6553200" y="51054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10" action="ppaction://hlinksldjump"/>
          </p:cNvPr>
          <p:cNvSpPr/>
          <p:nvPr/>
        </p:nvSpPr>
        <p:spPr>
          <a:xfrm>
            <a:off x="7467600" y="4800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10" action="ppaction://hlinksldjump"/>
          </p:cNvPr>
          <p:cNvSpPr/>
          <p:nvPr/>
        </p:nvSpPr>
        <p:spPr>
          <a:xfrm>
            <a:off x="6553200" y="64770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10" action="ppaction://hlinksldjump"/>
          </p:cNvPr>
          <p:cNvSpPr/>
          <p:nvPr/>
        </p:nvSpPr>
        <p:spPr>
          <a:xfrm>
            <a:off x="8153400" y="62484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11" action="ppaction://hlinksldjump"/>
          </p:cNvPr>
          <p:cNvSpPr/>
          <p:nvPr/>
        </p:nvSpPr>
        <p:spPr>
          <a:xfrm>
            <a:off x="381000" y="6172200"/>
            <a:ext cx="6096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12" action="ppaction://hlinksldjump"/>
          </p:cNvPr>
          <p:cNvSpPr/>
          <p:nvPr/>
        </p:nvSpPr>
        <p:spPr>
          <a:xfrm>
            <a:off x="5562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34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8875058" cy="6858000"/>
          </a:xfrm>
          <a:prstGeom prst="rect">
            <a:avLst/>
          </a:prstGeom>
        </p:spPr>
      </p:pic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6477000" y="37338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7620000" y="3733800"/>
            <a:ext cx="9144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5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3" action="ppaction://hlinksldjump"/>
          </p:cNvPr>
          <p:cNvSpPr/>
          <p:nvPr/>
        </p:nvSpPr>
        <p:spPr>
          <a:xfrm>
            <a:off x="2133600" y="1219200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6" action="ppaction://hlinksldjump"/>
          </p:cNvPr>
          <p:cNvSpPr/>
          <p:nvPr/>
        </p:nvSpPr>
        <p:spPr>
          <a:xfrm>
            <a:off x="2133600" y="1371600"/>
            <a:ext cx="16002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3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7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8" action="ppaction://hlinksldjump"/>
          </p:cNvPr>
          <p:cNvSpPr/>
          <p:nvPr/>
        </p:nvSpPr>
        <p:spPr>
          <a:xfrm>
            <a:off x="4648199" y="990600"/>
            <a:ext cx="914401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9" action="ppaction://hlinksldjump"/>
          </p:cNvPr>
          <p:cNvSpPr/>
          <p:nvPr/>
        </p:nvSpPr>
        <p:spPr>
          <a:xfrm>
            <a:off x="6934200" y="990600"/>
            <a:ext cx="19050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10" action="ppaction://hlinksldjump"/>
          </p:cNvPr>
          <p:cNvSpPr/>
          <p:nvPr/>
        </p:nvSpPr>
        <p:spPr>
          <a:xfrm>
            <a:off x="6553200" y="51054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10" action="ppaction://hlinksldjump"/>
          </p:cNvPr>
          <p:cNvSpPr/>
          <p:nvPr/>
        </p:nvSpPr>
        <p:spPr>
          <a:xfrm>
            <a:off x="7467600" y="4800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553200" y="64770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rId10" action="ppaction://hlinksldjump"/>
          </p:cNvPr>
          <p:cNvSpPr/>
          <p:nvPr/>
        </p:nvSpPr>
        <p:spPr>
          <a:xfrm>
            <a:off x="8153400" y="62484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hlinkClick r:id="rId11" action="ppaction://hlinksldjump"/>
          </p:cNvPr>
          <p:cNvSpPr/>
          <p:nvPr/>
        </p:nvSpPr>
        <p:spPr>
          <a:xfrm>
            <a:off x="381000" y="6172200"/>
            <a:ext cx="6096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Click r:id="rId12" action="ppaction://hlinksldjump"/>
          </p:cNvPr>
          <p:cNvSpPr/>
          <p:nvPr/>
        </p:nvSpPr>
        <p:spPr>
          <a:xfrm>
            <a:off x="5562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75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8875058" cy="6858000"/>
          </a:xfrm>
          <a:prstGeom prst="rect">
            <a:avLst/>
          </a:prstGeom>
        </p:spPr>
      </p:pic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6477000" y="37338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7620000" y="3733800"/>
            <a:ext cx="9144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5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6" action="ppaction://hlinksldjump"/>
          </p:cNvPr>
          <p:cNvSpPr/>
          <p:nvPr/>
        </p:nvSpPr>
        <p:spPr>
          <a:xfrm>
            <a:off x="3505200" y="1219200"/>
            <a:ext cx="1371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hlinkClick r:id="rId7" action="ppaction://hlinksldjump"/>
          </p:cNvPr>
          <p:cNvSpPr/>
          <p:nvPr/>
        </p:nvSpPr>
        <p:spPr>
          <a:xfrm>
            <a:off x="3505200" y="1371600"/>
            <a:ext cx="17145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8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3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9" action="ppaction://hlinksldjump"/>
          </p:cNvPr>
          <p:cNvSpPr/>
          <p:nvPr/>
        </p:nvSpPr>
        <p:spPr>
          <a:xfrm>
            <a:off x="4648199" y="990600"/>
            <a:ext cx="914401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rId10" action="ppaction://hlinksldjump"/>
          </p:cNvPr>
          <p:cNvSpPr/>
          <p:nvPr/>
        </p:nvSpPr>
        <p:spPr>
          <a:xfrm>
            <a:off x="3505200" y="1600200"/>
            <a:ext cx="1714500" cy="11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hlinkClick r:id="rId11" action="ppaction://hlinksldjump"/>
          </p:cNvPr>
          <p:cNvSpPr/>
          <p:nvPr/>
        </p:nvSpPr>
        <p:spPr>
          <a:xfrm>
            <a:off x="3505200" y="1790700"/>
            <a:ext cx="1714500" cy="11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12" action="ppaction://hlinksldjump"/>
          </p:cNvPr>
          <p:cNvSpPr/>
          <p:nvPr/>
        </p:nvSpPr>
        <p:spPr>
          <a:xfrm>
            <a:off x="6934200" y="990600"/>
            <a:ext cx="19050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13" action="ppaction://hlinksldjump"/>
          </p:cNvPr>
          <p:cNvSpPr/>
          <p:nvPr/>
        </p:nvSpPr>
        <p:spPr>
          <a:xfrm>
            <a:off x="6553200" y="51054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Click r:id="rId13" action="ppaction://hlinksldjump"/>
          </p:cNvPr>
          <p:cNvSpPr/>
          <p:nvPr/>
        </p:nvSpPr>
        <p:spPr>
          <a:xfrm>
            <a:off x="7467600" y="4800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hlinkClick r:id="rId13" action="ppaction://hlinksldjump"/>
          </p:cNvPr>
          <p:cNvSpPr/>
          <p:nvPr/>
        </p:nvSpPr>
        <p:spPr>
          <a:xfrm>
            <a:off x="6553200" y="64770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hlinkClick r:id="rId13" action="ppaction://hlinksldjump"/>
          </p:cNvPr>
          <p:cNvSpPr/>
          <p:nvPr/>
        </p:nvSpPr>
        <p:spPr>
          <a:xfrm>
            <a:off x="8153400" y="62484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14" action="ppaction://hlinksldjump"/>
          </p:cNvPr>
          <p:cNvSpPr/>
          <p:nvPr/>
        </p:nvSpPr>
        <p:spPr>
          <a:xfrm>
            <a:off x="381000" y="6172200"/>
            <a:ext cx="6096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hlinkClick r:id="rId15" action="ppaction://hlinksldjump"/>
          </p:cNvPr>
          <p:cNvSpPr/>
          <p:nvPr/>
        </p:nvSpPr>
        <p:spPr>
          <a:xfrm>
            <a:off x="5562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69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8875058" cy="6858000"/>
          </a:xfrm>
          <a:prstGeom prst="rect">
            <a:avLst/>
          </a:prstGeom>
        </p:spPr>
      </p:pic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6477000" y="37338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7620000" y="3733800"/>
            <a:ext cx="9144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5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6" action="ppaction://hlinksldjump"/>
          </p:cNvPr>
          <p:cNvSpPr/>
          <p:nvPr/>
        </p:nvSpPr>
        <p:spPr>
          <a:xfrm>
            <a:off x="4648200" y="1219200"/>
            <a:ext cx="1676400" cy="762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7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8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3" action="ppaction://hlinksldjump"/>
          </p:cNvPr>
          <p:cNvSpPr/>
          <p:nvPr/>
        </p:nvSpPr>
        <p:spPr>
          <a:xfrm>
            <a:off x="4648199" y="990600"/>
            <a:ext cx="914401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9" action="ppaction://hlinksldjump"/>
          </p:cNvPr>
          <p:cNvSpPr/>
          <p:nvPr/>
        </p:nvSpPr>
        <p:spPr>
          <a:xfrm>
            <a:off x="6934200" y="990600"/>
            <a:ext cx="19050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10" action="ppaction://hlinksldjump"/>
          </p:cNvPr>
          <p:cNvSpPr/>
          <p:nvPr/>
        </p:nvSpPr>
        <p:spPr>
          <a:xfrm>
            <a:off x="6553200" y="51054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10" action="ppaction://hlinksldjump"/>
          </p:cNvPr>
          <p:cNvSpPr/>
          <p:nvPr/>
        </p:nvSpPr>
        <p:spPr>
          <a:xfrm>
            <a:off x="7467600" y="4800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10" action="ppaction://hlinksldjump"/>
          </p:cNvPr>
          <p:cNvSpPr/>
          <p:nvPr/>
        </p:nvSpPr>
        <p:spPr>
          <a:xfrm>
            <a:off x="6553200" y="64770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8153400" y="62484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rId11" action="ppaction://hlinksldjump"/>
          </p:cNvPr>
          <p:cNvSpPr/>
          <p:nvPr/>
        </p:nvSpPr>
        <p:spPr>
          <a:xfrm>
            <a:off x="381000" y="6172200"/>
            <a:ext cx="6096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hlinkClick r:id="rId12" action="ppaction://hlinksldjump"/>
          </p:cNvPr>
          <p:cNvSpPr/>
          <p:nvPr/>
        </p:nvSpPr>
        <p:spPr>
          <a:xfrm>
            <a:off x="5562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33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  <p:sp>
        <p:nvSpPr>
          <p:cNvPr id="3" name="Rectangle 2">
            <a:hlinkClick r:id="rId3" action="ppaction://hlinksldjump"/>
          </p:cNvPr>
          <p:cNvSpPr/>
          <p:nvPr/>
        </p:nvSpPr>
        <p:spPr>
          <a:xfrm>
            <a:off x="2743200" y="2362200"/>
            <a:ext cx="6096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1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8875058" cy="6858000"/>
          </a:xfrm>
          <a:prstGeom prst="rect">
            <a:avLst/>
          </a:prstGeom>
        </p:spPr>
      </p:pic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6477000" y="37338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7620000" y="3733800"/>
            <a:ext cx="9144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6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7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8" action="ppaction://hlinksldjump"/>
          </p:cNvPr>
          <p:cNvSpPr/>
          <p:nvPr/>
        </p:nvSpPr>
        <p:spPr>
          <a:xfrm>
            <a:off x="4648199" y="990600"/>
            <a:ext cx="914401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9" action="ppaction://hlinksldjump"/>
          </p:cNvPr>
          <p:cNvSpPr/>
          <p:nvPr/>
        </p:nvSpPr>
        <p:spPr>
          <a:xfrm>
            <a:off x="1143000" y="2362200"/>
            <a:ext cx="914400" cy="3048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9" action="ppaction://hlinksldjump"/>
          </p:cNvPr>
          <p:cNvSpPr/>
          <p:nvPr/>
        </p:nvSpPr>
        <p:spPr>
          <a:xfrm>
            <a:off x="1219200" y="3962400"/>
            <a:ext cx="914400" cy="3048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10" action="ppaction://hlinksldjump"/>
          </p:cNvPr>
          <p:cNvSpPr/>
          <p:nvPr/>
        </p:nvSpPr>
        <p:spPr>
          <a:xfrm>
            <a:off x="6934200" y="990600"/>
            <a:ext cx="19050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11" action="ppaction://hlinksldjump"/>
          </p:cNvPr>
          <p:cNvSpPr/>
          <p:nvPr/>
        </p:nvSpPr>
        <p:spPr>
          <a:xfrm>
            <a:off x="6553200" y="51054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11" action="ppaction://hlinksldjump"/>
          </p:cNvPr>
          <p:cNvSpPr/>
          <p:nvPr/>
        </p:nvSpPr>
        <p:spPr>
          <a:xfrm>
            <a:off x="7467600" y="4800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11" action="ppaction://hlinksldjump"/>
          </p:cNvPr>
          <p:cNvSpPr/>
          <p:nvPr/>
        </p:nvSpPr>
        <p:spPr>
          <a:xfrm>
            <a:off x="6553200" y="64770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11" action="ppaction://hlinksldjump"/>
          </p:cNvPr>
          <p:cNvSpPr/>
          <p:nvPr/>
        </p:nvSpPr>
        <p:spPr>
          <a:xfrm>
            <a:off x="8153400" y="62484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12" action="ppaction://hlinksldjump"/>
          </p:cNvPr>
          <p:cNvSpPr/>
          <p:nvPr/>
        </p:nvSpPr>
        <p:spPr>
          <a:xfrm>
            <a:off x="5562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25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  <p:sp>
        <p:nvSpPr>
          <p:cNvPr id="7" name="Rectangle 6">
            <a:hlinkClick r:id="rId3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5" action="ppaction://hlinksldjump"/>
          </p:cNvPr>
          <p:cNvSpPr/>
          <p:nvPr/>
        </p:nvSpPr>
        <p:spPr>
          <a:xfrm>
            <a:off x="3505200" y="1219200"/>
            <a:ext cx="1371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hlinkClick r:id="rId6" action="ppaction://hlinksldjump"/>
          </p:cNvPr>
          <p:cNvSpPr/>
          <p:nvPr/>
        </p:nvSpPr>
        <p:spPr>
          <a:xfrm>
            <a:off x="3505200" y="1371600"/>
            <a:ext cx="17145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7" action="ppaction://hlinksldjump"/>
          </p:cNvPr>
          <p:cNvSpPr/>
          <p:nvPr/>
        </p:nvSpPr>
        <p:spPr>
          <a:xfrm>
            <a:off x="3505200" y="1600200"/>
            <a:ext cx="1714500" cy="11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8" action="ppaction://hlinksldjump"/>
          </p:cNvPr>
          <p:cNvSpPr/>
          <p:nvPr/>
        </p:nvSpPr>
        <p:spPr>
          <a:xfrm>
            <a:off x="3505200" y="1790700"/>
            <a:ext cx="1714500" cy="11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9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10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11" action="ppaction://hlinksldjump"/>
          </p:cNvPr>
          <p:cNvSpPr/>
          <p:nvPr/>
        </p:nvSpPr>
        <p:spPr>
          <a:xfrm>
            <a:off x="4648200" y="990600"/>
            <a:ext cx="914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12" action="ppaction://hlinksldjump"/>
          </p:cNvPr>
          <p:cNvSpPr/>
          <p:nvPr/>
        </p:nvSpPr>
        <p:spPr>
          <a:xfrm>
            <a:off x="6553200" y="1981200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13" action="ppaction://hlinksldjump"/>
          </p:cNvPr>
          <p:cNvSpPr/>
          <p:nvPr/>
        </p:nvSpPr>
        <p:spPr>
          <a:xfrm>
            <a:off x="6553200" y="26670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12" action="ppaction://hlinksldjump"/>
          </p:cNvPr>
          <p:cNvSpPr/>
          <p:nvPr/>
        </p:nvSpPr>
        <p:spPr>
          <a:xfrm>
            <a:off x="5638800" y="990600"/>
            <a:ext cx="1219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rId14" action="ppaction://hlinksldjump"/>
          </p:cNvPr>
          <p:cNvSpPr/>
          <p:nvPr/>
        </p:nvSpPr>
        <p:spPr>
          <a:xfrm>
            <a:off x="6934200" y="990600"/>
            <a:ext cx="1981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hlinkClick r:id="rId15" action="ppaction://hlinksldjump"/>
          </p:cNvPr>
          <p:cNvSpPr/>
          <p:nvPr/>
        </p:nvSpPr>
        <p:spPr>
          <a:xfrm>
            <a:off x="6553200" y="44196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Click r:id="rId15" action="ppaction://hlinksldjump"/>
          </p:cNvPr>
          <p:cNvSpPr/>
          <p:nvPr/>
        </p:nvSpPr>
        <p:spPr>
          <a:xfrm>
            <a:off x="7467600" y="41148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hlinkClick r:id="rId15" action="ppaction://hlinksldjump"/>
          </p:cNvPr>
          <p:cNvSpPr/>
          <p:nvPr/>
        </p:nvSpPr>
        <p:spPr>
          <a:xfrm>
            <a:off x="6553200" y="57912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hlinkClick r:id="rId15" action="ppaction://hlinksldjump"/>
          </p:cNvPr>
          <p:cNvSpPr/>
          <p:nvPr/>
        </p:nvSpPr>
        <p:spPr>
          <a:xfrm>
            <a:off x="8153400" y="5562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77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8875058" cy="6858000"/>
          </a:xfrm>
          <a:prstGeom prst="rect">
            <a:avLst/>
          </a:prstGeom>
        </p:spPr>
      </p:pic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6477000" y="37338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7620000" y="3733800"/>
            <a:ext cx="9144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5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3" action="ppaction://hlinksldjump"/>
          </p:cNvPr>
          <p:cNvSpPr/>
          <p:nvPr/>
        </p:nvSpPr>
        <p:spPr>
          <a:xfrm>
            <a:off x="2133600" y="1219200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6" action="ppaction://hlinksldjump"/>
          </p:cNvPr>
          <p:cNvSpPr/>
          <p:nvPr/>
        </p:nvSpPr>
        <p:spPr>
          <a:xfrm>
            <a:off x="2133600" y="1371600"/>
            <a:ext cx="16002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7" action="ppaction://hlinksldjump"/>
          </p:cNvPr>
          <p:cNvSpPr/>
          <p:nvPr/>
        </p:nvSpPr>
        <p:spPr>
          <a:xfrm>
            <a:off x="1143000" y="2362200"/>
            <a:ext cx="914400" cy="3048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7" action="ppaction://hlinksldjump"/>
          </p:cNvPr>
          <p:cNvSpPr/>
          <p:nvPr/>
        </p:nvSpPr>
        <p:spPr>
          <a:xfrm>
            <a:off x="1219200" y="3962400"/>
            <a:ext cx="914400" cy="3048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rId10" action="ppaction://hlinkfile"/>
          </p:cNvPr>
          <p:cNvSpPr/>
          <p:nvPr/>
        </p:nvSpPr>
        <p:spPr>
          <a:xfrm>
            <a:off x="4648199" y="990600"/>
            <a:ext cx="914401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11" action="ppaction://hlinksldjump"/>
          </p:cNvPr>
          <p:cNvSpPr/>
          <p:nvPr/>
        </p:nvSpPr>
        <p:spPr>
          <a:xfrm>
            <a:off x="6934200" y="990600"/>
            <a:ext cx="19050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hlinkClick r:id="rId12" action="ppaction://hlinksldjump"/>
          </p:cNvPr>
          <p:cNvSpPr/>
          <p:nvPr/>
        </p:nvSpPr>
        <p:spPr>
          <a:xfrm>
            <a:off x="6553200" y="51054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Click r:id="rId12" action="ppaction://hlinksldjump"/>
          </p:cNvPr>
          <p:cNvSpPr/>
          <p:nvPr/>
        </p:nvSpPr>
        <p:spPr>
          <a:xfrm>
            <a:off x="7467600" y="4800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hlinkClick r:id="rId12" action="ppaction://hlinksldjump"/>
          </p:cNvPr>
          <p:cNvSpPr/>
          <p:nvPr/>
        </p:nvSpPr>
        <p:spPr>
          <a:xfrm>
            <a:off x="6553200" y="64770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hlinkClick r:id="rId12" action="ppaction://hlinksldjump"/>
          </p:cNvPr>
          <p:cNvSpPr/>
          <p:nvPr/>
        </p:nvSpPr>
        <p:spPr>
          <a:xfrm>
            <a:off x="8153400" y="62484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13" action="ppaction://hlinksldjump"/>
          </p:cNvPr>
          <p:cNvSpPr/>
          <p:nvPr/>
        </p:nvSpPr>
        <p:spPr>
          <a:xfrm>
            <a:off x="5562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9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8875058" cy="6858000"/>
          </a:xfrm>
          <a:prstGeom prst="rect">
            <a:avLst/>
          </a:prstGeom>
        </p:spPr>
      </p:pic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6477000" y="37338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7620000" y="3733800"/>
            <a:ext cx="9144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5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6" action="ppaction://hlinksldjump"/>
          </p:cNvPr>
          <p:cNvSpPr/>
          <p:nvPr/>
        </p:nvSpPr>
        <p:spPr>
          <a:xfrm>
            <a:off x="3505200" y="1219200"/>
            <a:ext cx="1371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hlinkClick r:id="rId7" action="ppaction://hlinksldjump"/>
          </p:cNvPr>
          <p:cNvSpPr/>
          <p:nvPr/>
        </p:nvSpPr>
        <p:spPr>
          <a:xfrm>
            <a:off x="3505200" y="1371600"/>
            <a:ext cx="17145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1143000" y="2362200"/>
            <a:ext cx="914400" cy="3048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8" action="ppaction://hlinksldjump"/>
          </p:cNvPr>
          <p:cNvSpPr/>
          <p:nvPr/>
        </p:nvSpPr>
        <p:spPr>
          <a:xfrm>
            <a:off x="1219200" y="3962400"/>
            <a:ext cx="914400" cy="3048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rId9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hlinkClick r:id="rId6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Click r:id="rId10" action="ppaction://hlinkfile"/>
          </p:cNvPr>
          <p:cNvSpPr/>
          <p:nvPr/>
        </p:nvSpPr>
        <p:spPr>
          <a:xfrm>
            <a:off x="4648199" y="990600"/>
            <a:ext cx="914401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11" action="ppaction://hlinksldjump"/>
          </p:cNvPr>
          <p:cNvSpPr/>
          <p:nvPr/>
        </p:nvSpPr>
        <p:spPr>
          <a:xfrm>
            <a:off x="3505200" y="1600200"/>
            <a:ext cx="1714500" cy="11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hlinkClick r:id="rId12" action="ppaction://hlinksldjump"/>
          </p:cNvPr>
          <p:cNvSpPr/>
          <p:nvPr/>
        </p:nvSpPr>
        <p:spPr>
          <a:xfrm>
            <a:off x="3505200" y="1790700"/>
            <a:ext cx="1714500" cy="11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13" action="ppaction://hlinksldjump"/>
          </p:cNvPr>
          <p:cNvSpPr/>
          <p:nvPr/>
        </p:nvSpPr>
        <p:spPr>
          <a:xfrm>
            <a:off x="6934200" y="990600"/>
            <a:ext cx="19050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hlinkClick r:id="rId14" action="ppaction://hlinksldjump"/>
          </p:cNvPr>
          <p:cNvSpPr/>
          <p:nvPr/>
        </p:nvSpPr>
        <p:spPr>
          <a:xfrm>
            <a:off x="6553200" y="51054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hlinkClick r:id="rId14" action="ppaction://hlinksldjump"/>
          </p:cNvPr>
          <p:cNvSpPr/>
          <p:nvPr/>
        </p:nvSpPr>
        <p:spPr>
          <a:xfrm>
            <a:off x="7467600" y="4800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hlinkClick r:id="rId14" action="ppaction://hlinksldjump"/>
          </p:cNvPr>
          <p:cNvSpPr/>
          <p:nvPr/>
        </p:nvSpPr>
        <p:spPr>
          <a:xfrm>
            <a:off x="6553200" y="64770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hlinkClick r:id="rId14" action="ppaction://hlinksldjump"/>
          </p:cNvPr>
          <p:cNvSpPr/>
          <p:nvPr/>
        </p:nvSpPr>
        <p:spPr>
          <a:xfrm>
            <a:off x="8153400" y="62484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hlinkClick r:id="rId15" action="ppaction://hlinksldjump"/>
          </p:cNvPr>
          <p:cNvSpPr/>
          <p:nvPr/>
        </p:nvSpPr>
        <p:spPr>
          <a:xfrm>
            <a:off x="5562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70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8875058" cy="6858000"/>
          </a:xfrm>
          <a:prstGeom prst="rect">
            <a:avLst/>
          </a:prstGeom>
        </p:spPr>
      </p:pic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6477000" y="37338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7620000" y="3733800"/>
            <a:ext cx="9144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5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6" action="ppaction://hlinksldjump"/>
          </p:cNvPr>
          <p:cNvSpPr/>
          <p:nvPr/>
        </p:nvSpPr>
        <p:spPr>
          <a:xfrm>
            <a:off x="4648200" y="1219200"/>
            <a:ext cx="1676400" cy="762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7" action="ppaction://hlinksldjump"/>
          </p:cNvPr>
          <p:cNvSpPr/>
          <p:nvPr/>
        </p:nvSpPr>
        <p:spPr>
          <a:xfrm>
            <a:off x="1143000" y="2362200"/>
            <a:ext cx="914400" cy="3048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7" action="ppaction://hlinksldjump"/>
          </p:cNvPr>
          <p:cNvSpPr/>
          <p:nvPr/>
        </p:nvSpPr>
        <p:spPr>
          <a:xfrm>
            <a:off x="1219200" y="3962400"/>
            <a:ext cx="914400" cy="3048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8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4648199" y="990600"/>
            <a:ext cx="914401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11" action="ppaction://hlinksldjump"/>
          </p:cNvPr>
          <p:cNvSpPr/>
          <p:nvPr/>
        </p:nvSpPr>
        <p:spPr>
          <a:xfrm>
            <a:off x="6934200" y="990600"/>
            <a:ext cx="19050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rId12" action="ppaction://hlinksldjump"/>
          </p:cNvPr>
          <p:cNvSpPr/>
          <p:nvPr/>
        </p:nvSpPr>
        <p:spPr>
          <a:xfrm>
            <a:off x="6553200" y="51054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hlinkClick r:id="rId12" action="ppaction://hlinksldjump"/>
          </p:cNvPr>
          <p:cNvSpPr/>
          <p:nvPr/>
        </p:nvSpPr>
        <p:spPr>
          <a:xfrm>
            <a:off x="7467600" y="4800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Click r:id="rId12" action="ppaction://hlinksldjump"/>
          </p:cNvPr>
          <p:cNvSpPr/>
          <p:nvPr/>
        </p:nvSpPr>
        <p:spPr>
          <a:xfrm>
            <a:off x="6553200" y="64770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hlinkClick r:id="rId12" action="ppaction://hlinksldjump"/>
          </p:cNvPr>
          <p:cNvSpPr/>
          <p:nvPr/>
        </p:nvSpPr>
        <p:spPr>
          <a:xfrm>
            <a:off x="8153400" y="62484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hlinkClick r:id="rId13" action="ppaction://hlinksldjump"/>
          </p:cNvPr>
          <p:cNvSpPr/>
          <p:nvPr/>
        </p:nvSpPr>
        <p:spPr>
          <a:xfrm>
            <a:off x="5562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57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8875058" cy="6858000"/>
          </a:xfrm>
          <a:prstGeom prst="rect">
            <a:avLst/>
          </a:prstGeom>
        </p:spPr>
      </p:pic>
      <p:sp>
        <p:nvSpPr>
          <p:cNvPr id="3" name="Rectangle 2">
            <a:hlinkClick r:id="rId3" action="ppaction://hlinksldjump"/>
          </p:cNvPr>
          <p:cNvSpPr/>
          <p:nvPr/>
        </p:nvSpPr>
        <p:spPr>
          <a:xfrm>
            <a:off x="2743200" y="2362200"/>
            <a:ext cx="6858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hlinkClick r:id="rId4" action="ppaction://hlinksldjump"/>
          </p:cNvPr>
          <p:cNvSpPr/>
          <p:nvPr/>
        </p:nvSpPr>
        <p:spPr>
          <a:xfrm>
            <a:off x="3429000" y="2362200"/>
            <a:ext cx="6858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36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9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8875058" cy="6858000"/>
          </a:xfrm>
          <a:prstGeom prst="rect">
            <a:avLst/>
          </a:prstGeom>
        </p:spPr>
      </p:pic>
      <p:sp>
        <p:nvSpPr>
          <p:cNvPr id="3" name="Rectangle 2">
            <a:hlinkClick r:id="rId3" action="ppaction://hlinksldjump"/>
          </p:cNvPr>
          <p:cNvSpPr/>
          <p:nvPr/>
        </p:nvSpPr>
        <p:spPr>
          <a:xfrm>
            <a:off x="5562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6477000" y="37338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7620000" y="3733800"/>
            <a:ext cx="9144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6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7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8" action="ppaction://hlinksldjump"/>
          </p:cNvPr>
          <p:cNvSpPr/>
          <p:nvPr/>
        </p:nvSpPr>
        <p:spPr>
          <a:xfrm>
            <a:off x="4648199" y="990600"/>
            <a:ext cx="914401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9" action="ppaction://hlinksldjump"/>
          </p:cNvPr>
          <p:cNvSpPr/>
          <p:nvPr/>
        </p:nvSpPr>
        <p:spPr>
          <a:xfrm>
            <a:off x="6934200" y="990600"/>
            <a:ext cx="19050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10" action="ppaction://hlinksldjump"/>
          </p:cNvPr>
          <p:cNvSpPr/>
          <p:nvPr/>
        </p:nvSpPr>
        <p:spPr>
          <a:xfrm>
            <a:off x="6553200" y="51054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10" action="ppaction://hlinksldjump"/>
          </p:cNvPr>
          <p:cNvSpPr/>
          <p:nvPr/>
        </p:nvSpPr>
        <p:spPr>
          <a:xfrm>
            <a:off x="7467600" y="4800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10" action="ppaction://hlinksldjump"/>
          </p:cNvPr>
          <p:cNvSpPr/>
          <p:nvPr/>
        </p:nvSpPr>
        <p:spPr>
          <a:xfrm>
            <a:off x="6553200" y="64770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10" action="ppaction://hlinksldjump"/>
          </p:cNvPr>
          <p:cNvSpPr/>
          <p:nvPr/>
        </p:nvSpPr>
        <p:spPr>
          <a:xfrm>
            <a:off x="8153400" y="62484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11" action="ppaction://hlinksldjump"/>
          </p:cNvPr>
          <p:cNvSpPr/>
          <p:nvPr/>
        </p:nvSpPr>
        <p:spPr>
          <a:xfrm>
            <a:off x="56388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72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8875058" cy="6858000"/>
          </a:xfrm>
          <a:prstGeom prst="rect">
            <a:avLst/>
          </a:prstGeom>
        </p:spPr>
      </p:pic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6477000" y="37338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7620000" y="3733800"/>
            <a:ext cx="9144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5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3" action="ppaction://hlinksldjump"/>
          </p:cNvPr>
          <p:cNvSpPr/>
          <p:nvPr/>
        </p:nvSpPr>
        <p:spPr>
          <a:xfrm>
            <a:off x="2133600" y="1219200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6" action="ppaction://hlinksldjump"/>
          </p:cNvPr>
          <p:cNvSpPr/>
          <p:nvPr/>
        </p:nvSpPr>
        <p:spPr>
          <a:xfrm>
            <a:off x="2133600" y="1371600"/>
            <a:ext cx="16002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7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8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9" action="ppaction://hlinksldjump"/>
          </p:cNvPr>
          <p:cNvSpPr/>
          <p:nvPr/>
        </p:nvSpPr>
        <p:spPr>
          <a:xfrm>
            <a:off x="4648199" y="990600"/>
            <a:ext cx="914401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10" action="ppaction://hlinksldjump"/>
          </p:cNvPr>
          <p:cNvSpPr/>
          <p:nvPr/>
        </p:nvSpPr>
        <p:spPr>
          <a:xfrm>
            <a:off x="6934200" y="990600"/>
            <a:ext cx="19050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11" action="ppaction://hlinksldjump"/>
          </p:cNvPr>
          <p:cNvSpPr/>
          <p:nvPr/>
        </p:nvSpPr>
        <p:spPr>
          <a:xfrm>
            <a:off x="6553200" y="51054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11" action="ppaction://hlinksldjump"/>
          </p:cNvPr>
          <p:cNvSpPr/>
          <p:nvPr/>
        </p:nvSpPr>
        <p:spPr>
          <a:xfrm>
            <a:off x="7467600" y="4800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11" action="ppaction://hlinksldjump"/>
          </p:cNvPr>
          <p:cNvSpPr/>
          <p:nvPr/>
        </p:nvSpPr>
        <p:spPr>
          <a:xfrm>
            <a:off x="6553200" y="64770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rId11" action="ppaction://hlinksldjump"/>
          </p:cNvPr>
          <p:cNvSpPr/>
          <p:nvPr/>
        </p:nvSpPr>
        <p:spPr>
          <a:xfrm>
            <a:off x="8153400" y="62484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hlinkClick r:id="rId12" action="ppaction://hlinksldjump"/>
          </p:cNvPr>
          <p:cNvSpPr/>
          <p:nvPr/>
        </p:nvSpPr>
        <p:spPr>
          <a:xfrm>
            <a:off x="5562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76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8875058" cy="6858000"/>
          </a:xfrm>
          <a:prstGeom prst="rect">
            <a:avLst/>
          </a:prstGeom>
        </p:spPr>
      </p:pic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6477000" y="37338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7620000" y="3733800"/>
            <a:ext cx="9144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5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6" action="ppaction://hlinksldjump"/>
          </p:cNvPr>
          <p:cNvSpPr/>
          <p:nvPr/>
        </p:nvSpPr>
        <p:spPr>
          <a:xfrm>
            <a:off x="3505200" y="1219200"/>
            <a:ext cx="1371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hlinkClick r:id="rId7" action="ppaction://hlinksldjump"/>
          </p:cNvPr>
          <p:cNvSpPr/>
          <p:nvPr/>
        </p:nvSpPr>
        <p:spPr>
          <a:xfrm>
            <a:off x="3505200" y="1371600"/>
            <a:ext cx="17145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8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7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9" action="ppaction://hlinksldjump"/>
          </p:cNvPr>
          <p:cNvSpPr/>
          <p:nvPr/>
        </p:nvSpPr>
        <p:spPr>
          <a:xfrm>
            <a:off x="4648199" y="990600"/>
            <a:ext cx="914401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rId10" action="ppaction://hlinksldjump"/>
          </p:cNvPr>
          <p:cNvSpPr/>
          <p:nvPr/>
        </p:nvSpPr>
        <p:spPr>
          <a:xfrm>
            <a:off x="3505200" y="1600200"/>
            <a:ext cx="1714500" cy="11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hlinkClick r:id="rId11" action="ppaction://hlinksldjump"/>
          </p:cNvPr>
          <p:cNvSpPr/>
          <p:nvPr/>
        </p:nvSpPr>
        <p:spPr>
          <a:xfrm>
            <a:off x="3505200" y="1790700"/>
            <a:ext cx="1714500" cy="11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12" action="ppaction://hlinksldjump"/>
          </p:cNvPr>
          <p:cNvSpPr/>
          <p:nvPr/>
        </p:nvSpPr>
        <p:spPr>
          <a:xfrm>
            <a:off x="6934200" y="990600"/>
            <a:ext cx="19050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13" action="ppaction://hlinksldjump"/>
          </p:cNvPr>
          <p:cNvSpPr/>
          <p:nvPr/>
        </p:nvSpPr>
        <p:spPr>
          <a:xfrm>
            <a:off x="6553200" y="51054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Click r:id="rId13" action="ppaction://hlinksldjump"/>
          </p:cNvPr>
          <p:cNvSpPr/>
          <p:nvPr/>
        </p:nvSpPr>
        <p:spPr>
          <a:xfrm>
            <a:off x="7467600" y="4800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hlinkClick r:id="rId13" action="ppaction://hlinksldjump"/>
          </p:cNvPr>
          <p:cNvSpPr/>
          <p:nvPr/>
        </p:nvSpPr>
        <p:spPr>
          <a:xfrm>
            <a:off x="6553200" y="64770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hlinkClick r:id="rId13" action="ppaction://hlinksldjump"/>
          </p:cNvPr>
          <p:cNvSpPr/>
          <p:nvPr/>
        </p:nvSpPr>
        <p:spPr>
          <a:xfrm>
            <a:off x="8153400" y="62484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14" action="ppaction://hlinksldjump"/>
          </p:cNvPr>
          <p:cNvSpPr/>
          <p:nvPr/>
        </p:nvSpPr>
        <p:spPr>
          <a:xfrm>
            <a:off x="5562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1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8875058" cy="6858000"/>
          </a:xfrm>
          <a:prstGeom prst="rect">
            <a:avLst/>
          </a:prstGeom>
        </p:spPr>
      </p:pic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6477000" y="37338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7620000" y="3733800"/>
            <a:ext cx="9144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5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6" action="ppaction://hlinksldjump"/>
          </p:cNvPr>
          <p:cNvSpPr/>
          <p:nvPr/>
        </p:nvSpPr>
        <p:spPr>
          <a:xfrm>
            <a:off x="4648200" y="1219200"/>
            <a:ext cx="1676400" cy="762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7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8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9" action="ppaction://hlinksldjump"/>
          </p:cNvPr>
          <p:cNvSpPr/>
          <p:nvPr/>
        </p:nvSpPr>
        <p:spPr>
          <a:xfrm>
            <a:off x="4648199" y="990600"/>
            <a:ext cx="914401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10" action="ppaction://hlinksldjump"/>
          </p:cNvPr>
          <p:cNvSpPr/>
          <p:nvPr/>
        </p:nvSpPr>
        <p:spPr>
          <a:xfrm>
            <a:off x="6934200" y="990600"/>
            <a:ext cx="19050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11" action="ppaction://hlinksldjump"/>
          </p:cNvPr>
          <p:cNvSpPr/>
          <p:nvPr/>
        </p:nvSpPr>
        <p:spPr>
          <a:xfrm>
            <a:off x="6553200" y="51054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11" action="ppaction://hlinksldjump"/>
          </p:cNvPr>
          <p:cNvSpPr/>
          <p:nvPr/>
        </p:nvSpPr>
        <p:spPr>
          <a:xfrm>
            <a:off x="7467600" y="4800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11" action="ppaction://hlinksldjump"/>
          </p:cNvPr>
          <p:cNvSpPr/>
          <p:nvPr/>
        </p:nvSpPr>
        <p:spPr>
          <a:xfrm>
            <a:off x="6553200" y="64770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11" action="ppaction://hlinksldjump"/>
          </p:cNvPr>
          <p:cNvSpPr/>
          <p:nvPr/>
        </p:nvSpPr>
        <p:spPr>
          <a:xfrm>
            <a:off x="8153400" y="62484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rId12" action="ppaction://hlinksldjump"/>
          </p:cNvPr>
          <p:cNvSpPr/>
          <p:nvPr/>
        </p:nvSpPr>
        <p:spPr>
          <a:xfrm>
            <a:off x="5562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81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8875058" cy="6858000"/>
          </a:xfrm>
          <a:prstGeom prst="rect">
            <a:avLst/>
          </a:prstGeom>
        </p:spPr>
      </p:pic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6477000" y="37338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7620000" y="3733800"/>
            <a:ext cx="9144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6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7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8" action="ppaction://hlinksldjump"/>
          </p:cNvPr>
          <p:cNvSpPr/>
          <p:nvPr/>
        </p:nvSpPr>
        <p:spPr>
          <a:xfrm>
            <a:off x="4648199" y="990600"/>
            <a:ext cx="914401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9" action="ppaction://hlinksldjump"/>
          </p:cNvPr>
          <p:cNvSpPr/>
          <p:nvPr/>
        </p:nvSpPr>
        <p:spPr>
          <a:xfrm>
            <a:off x="457200" y="3124200"/>
            <a:ext cx="1219200" cy="533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9" action="ppaction://hlinksldjump"/>
          </p:cNvPr>
          <p:cNvSpPr/>
          <p:nvPr/>
        </p:nvSpPr>
        <p:spPr>
          <a:xfrm>
            <a:off x="457200" y="5181600"/>
            <a:ext cx="1219200" cy="533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10" action="ppaction://hlinksldjump"/>
          </p:cNvPr>
          <p:cNvSpPr/>
          <p:nvPr/>
        </p:nvSpPr>
        <p:spPr>
          <a:xfrm>
            <a:off x="476250" y="3124200"/>
            <a:ext cx="120015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10" action="ppaction://hlinksldjump"/>
          </p:cNvPr>
          <p:cNvSpPr/>
          <p:nvPr/>
        </p:nvSpPr>
        <p:spPr>
          <a:xfrm>
            <a:off x="476250" y="5181600"/>
            <a:ext cx="120015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11" action="ppaction://hlinksldjump"/>
          </p:cNvPr>
          <p:cNvSpPr/>
          <p:nvPr/>
        </p:nvSpPr>
        <p:spPr>
          <a:xfrm>
            <a:off x="6934200" y="990600"/>
            <a:ext cx="19050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12" action="ppaction://hlinksldjump"/>
          </p:cNvPr>
          <p:cNvSpPr/>
          <p:nvPr/>
        </p:nvSpPr>
        <p:spPr>
          <a:xfrm>
            <a:off x="6553200" y="51054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12" action="ppaction://hlinksldjump"/>
          </p:cNvPr>
          <p:cNvSpPr/>
          <p:nvPr/>
        </p:nvSpPr>
        <p:spPr>
          <a:xfrm>
            <a:off x="7467600" y="4800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12" action="ppaction://hlinksldjump"/>
          </p:cNvPr>
          <p:cNvSpPr/>
          <p:nvPr/>
        </p:nvSpPr>
        <p:spPr>
          <a:xfrm>
            <a:off x="6553200" y="64770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12" action="ppaction://hlinksldjump"/>
          </p:cNvPr>
          <p:cNvSpPr/>
          <p:nvPr/>
        </p:nvSpPr>
        <p:spPr>
          <a:xfrm>
            <a:off x="8153400" y="62484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rId13" action="ppaction://hlinksldjump"/>
          </p:cNvPr>
          <p:cNvSpPr/>
          <p:nvPr/>
        </p:nvSpPr>
        <p:spPr>
          <a:xfrm>
            <a:off x="5562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06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  <p:sp>
        <p:nvSpPr>
          <p:cNvPr id="7" name="Rectangle 6">
            <a:hlinkClick r:id="rId3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5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6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7" action="ppaction://hlinksldjump"/>
          </p:cNvPr>
          <p:cNvSpPr/>
          <p:nvPr/>
        </p:nvSpPr>
        <p:spPr>
          <a:xfrm>
            <a:off x="4648200" y="990600"/>
            <a:ext cx="914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8" action="ppaction://hlinksldjump"/>
          </p:cNvPr>
          <p:cNvSpPr/>
          <p:nvPr/>
        </p:nvSpPr>
        <p:spPr>
          <a:xfrm>
            <a:off x="6553200" y="1981200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9" action="ppaction://hlinksldjump"/>
          </p:cNvPr>
          <p:cNvSpPr/>
          <p:nvPr/>
        </p:nvSpPr>
        <p:spPr>
          <a:xfrm>
            <a:off x="6553200" y="26670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8" action="ppaction://hlinksldjump"/>
          </p:cNvPr>
          <p:cNvSpPr/>
          <p:nvPr/>
        </p:nvSpPr>
        <p:spPr>
          <a:xfrm>
            <a:off x="5638800" y="990600"/>
            <a:ext cx="1219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10" action="ppaction://hlinksldjump"/>
          </p:cNvPr>
          <p:cNvSpPr/>
          <p:nvPr/>
        </p:nvSpPr>
        <p:spPr>
          <a:xfrm>
            <a:off x="6934200" y="990600"/>
            <a:ext cx="1981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11" action="ppaction://hlinksldjump"/>
          </p:cNvPr>
          <p:cNvSpPr/>
          <p:nvPr/>
        </p:nvSpPr>
        <p:spPr>
          <a:xfrm>
            <a:off x="4648200" y="1219200"/>
            <a:ext cx="1676400" cy="762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12" action="ppaction://hlinksldjump"/>
          </p:cNvPr>
          <p:cNvSpPr/>
          <p:nvPr/>
        </p:nvSpPr>
        <p:spPr>
          <a:xfrm>
            <a:off x="6553200" y="44196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12" action="ppaction://hlinksldjump"/>
          </p:cNvPr>
          <p:cNvSpPr/>
          <p:nvPr/>
        </p:nvSpPr>
        <p:spPr>
          <a:xfrm>
            <a:off x="7467600" y="41148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rId12" action="ppaction://hlinksldjump"/>
          </p:cNvPr>
          <p:cNvSpPr/>
          <p:nvPr/>
        </p:nvSpPr>
        <p:spPr>
          <a:xfrm>
            <a:off x="6553200" y="57912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hlinkClick r:id="rId12" action="ppaction://hlinksldjump"/>
          </p:cNvPr>
          <p:cNvSpPr/>
          <p:nvPr/>
        </p:nvSpPr>
        <p:spPr>
          <a:xfrm>
            <a:off x="8153400" y="5562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69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8875058" cy="6858000"/>
          </a:xfrm>
          <a:prstGeom prst="rect">
            <a:avLst/>
          </a:prstGeom>
        </p:spPr>
      </p:pic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6477000" y="37338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7620000" y="3733800"/>
            <a:ext cx="9144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5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3" action="ppaction://hlinksldjump"/>
          </p:cNvPr>
          <p:cNvSpPr/>
          <p:nvPr/>
        </p:nvSpPr>
        <p:spPr>
          <a:xfrm>
            <a:off x="2133600" y="1219200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6" action="ppaction://hlinksldjump"/>
          </p:cNvPr>
          <p:cNvSpPr/>
          <p:nvPr/>
        </p:nvSpPr>
        <p:spPr>
          <a:xfrm>
            <a:off x="2133600" y="1371600"/>
            <a:ext cx="16002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7" action="ppaction://hlinksldjump"/>
          </p:cNvPr>
          <p:cNvSpPr/>
          <p:nvPr/>
        </p:nvSpPr>
        <p:spPr>
          <a:xfrm>
            <a:off x="457200" y="3124200"/>
            <a:ext cx="1219200" cy="533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7" action="ppaction://hlinksldjump"/>
          </p:cNvPr>
          <p:cNvSpPr/>
          <p:nvPr/>
        </p:nvSpPr>
        <p:spPr>
          <a:xfrm>
            <a:off x="457200" y="5181600"/>
            <a:ext cx="1219200" cy="533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8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9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10" action="ppaction://hlinksldjump"/>
          </p:cNvPr>
          <p:cNvSpPr/>
          <p:nvPr/>
        </p:nvSpPr>
        <p:spPr>
          <a:xfrm>
            <a:off x="4648199" y="990600"/>
            <a:ext cx="914401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rId7" action="ppaction://hlinksldjump"/>
          </p:cNvPr>
          <p:cNvSpPr/>
          <p:nvPr/>
        </p:nvSpPr>
        <p:spPr>
          <a:xfrm>
            <a:off x="476250" y="3124200"/>
            <a:ext cx="120015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hlinkClick r:id="rId7" action="ppaction://hlinksldjump"/>
          </p:cNvPr>
          <p:cNvSpPr/>
          <p:nvPr/>
        </p:nvSpPr>
        <p:spPr>
          <a:xfrm>
            <a:off x="476250" y="5257800"/>
            <a:ext cx="120015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11" action="ppaction://hlinksldjump"/>
          </p:cNvPr>
          <p:cNvSpPr/>
          <p:nvPr/>
        </p:nvSpPr>
        <p:spPr>
          <a:xfrm>
            <a:off x="6934200" y="990600"/>
            <a:ext cx="19050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12" action="ppaction://hlinksldjump"/>
          </p:cNvPr>
          <p:cNvSpPr/>
          <p:nvPr/>
        </p:nvSpPr>
        <p:spPr>
          <a:xfrm>
            <a:off x="6553200" y="51054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Click r:id="rId12" action="ppaction://hlinksldjump"/>
          </p:cNvPr>
          <p:cNvSpPr/>
          <p:nvPr/>
        </p:nvSpPr>
        <p:spPr>
          <a:xfrm>
            <a:off x="7467600" y="4800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hlinkClick r:id="rId12" action="ppaction://hlinksldjump"/>
          </p:cNvPr>
          <p:cNvSpPr/>
          <p:nvPr/>
        </p:nvSpPr>
        <p:spPr>
          <a:xfrm>
            <a:off x="6553200" y="64770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hlinkClick r:id="rId12" action="ppaction://hlinksldjump"/>
          </p:cNvPr>
          <p:cNvSpPr/>
          <p:nvPr/>
        </p:nvSpPr>
        <p:spPr>
          <a:xfrm>
            <a:off x="8153400" y="62484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13" action="ppaction://hlinksldjump"/>
          </p:cNvPr>
          <p:cNvSpPr/>
          <p:nvPr/>
        </p:nvSpPr>
        <p:spPr>
          <a:xfrm>
            <a:off x="5562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7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8875058" cy="6858000"/>
          </a:xfrm>
          <a:prstGeom prst="rect">
            <a:avLst/>
          </a:prstGeom>
        </p:spPr>
      </p:pic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6477000" y="37338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7620000" y="3733800"/>
            <a:ext cx="9144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5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6" action="ppaction://hlinksldjump"/>
          </p:cNvPr>
          <p:cNvSpPr/>
          <p:nvPr/>
        </p:nvSpPr>
        <p:spPr>
          <a:xfrm>
            <a:off x="3505200" y="1219200"/>
            <a:ext cx="1371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hlinkClick r:id="rId7" action="ppaction://hlinksldjump"/>
          </p:cNvPr>
          <p:cNvSpPr/>
          <p:nvPr/>
        </p:nvSpPr>
        <p:spPr>
          <a:xfrm>
            <a:off x="3505200" y="1371600"/>
            <a:ext cx="17145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8" action="ppaction://hlinksldjump"/>
          </p:cNvPr>
          <p:cNvSpPr/>
          <p:nvPr/>
        </p:nvSpPr>
        <p:spPr>
          <a:xfrm>
            <a:off x="457200" y="3124200"/>
            <a:ext cx="1219200" cy="533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457200" y="5181600"/>
            <a:ext cx="1219200" cy="533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rId10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hlinkClick r:id="rId11" action="ppaction://hlinksldjump"/>
          </p:cNvPr>
          <p:cNvSpPr/>
          <p:nvPr/>
        </p:nvSpPr>
        <p:spPr>
          <a:xfrm>
            <a:off x="4648199" y="990600"/>
            <a:ext cx="914401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hlinkClick r:id="rId10" action="ppaction://hlinksldjump"/>
          </p:cNvPr>
          <p:cNvSpPr/>
          <p:nvPr/>
        </p:nvSpPr>
        <p:spPr>
          <a:xfrm>
            <a:off x="3505200" y="1600200"/>
            <a:ext cx="1714500" cy="11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hlinkClick r:id="rId12" action="ppaction://hlinksldjump"/>
          </p:cNvPr>
          <p:cNvSpPr/>
          <p:nvPr/>
        </p:nvSpPr>
        <p:spPr>
          <a:xfrm>
            <a:off x="3505200" y="1790700"/>
            <a:ext cx="1714500" cy="11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hlinkClick r:id="rId8" action="ppaction://hlinksldjump"/>
          </p:cNvPr>
          <p:cNvSpPr/>
          <p:nvPr/>
        </p:nvSpPr>
        <p:spPr>
          <a:xfrm>
            <a:off x="476250" y="3124200"/>
            <a:ext cx="120015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hlinkClick r:id="rId8" action="ppaction://hlinksldjump"/>
          </p:cNvPr>
          <p:cNvSpPr/>
          <p:nvPr/>
        </p:nvSpPr>
        <p:spPr>
          <a:xfrm>
            <a:off x="476250" y="5257800"/>
            <a:ext cx="120015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Click r:id="rId13" action="ppaction://hlinksldjump"/>
          </p:cNvPr>
          <p:cNvSpPr/>
          <p:nvPr/>
        </p:nvSpPr>
        <p:spPr>
          <a:xfrm>
            <a:off x="6934200" y="990600"/>
            <a:ext cx="19050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hlinkClick r:id="rId14" action="ppaction://hlinksldjump"/>
          </p:cNvPr>
          <p:cNvSpPr/>
          <p:nvPr/>
        </p:nvSpPr>
        <p:spPr>
          <a:xfrm>
            <a:off x="6553200" y="51054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hlinkClick r:id="rId14" action="ppaction://hlinksldjump"/>
          </p:cNvPr>
          <p:cNvSpPr/>
          <p:nvPr/>
        </p:nvSpPr>
        <p:spPr>
          <a:xfrm>
            <a:off x="7467600" y="4800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14" action="ppaction://hlinksldjump"/>
          </p:cNvPr>
          <p:cNvSpPr/>
          <p:nvPr/>
        </p:nvSpPr>
        <p:spPr>
          <a:xfrm>
            <a:off x="6553200" y="64770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hlinkClick r:id="rId14" action="ppaction://hlinksldjump"/>
          </p:cNvPr>
          <p:cNvSpPr/>
          <p:nvPr/>
        </p:nvSpPr>
        <p:spPr>
          <a:xfrm>
            <a:off x="8153400" y="62484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hlinkClick r:id="rId15" action="ppaction://hlinksldjump"/>
          </p:cNvPr>
          <p:cNvSpPr/>
          <p:nvPr/>
        </p:nvSpPr>
        <p:spPr>
          <a:xfrm>
            <a:off x="5562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22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8875058" cy="6858000"/>
          </a:xfrm>
          <a:prstGeom prst="rect">
            <a:avLst/>
          </a:prstGeom>
        </p:spPr>
      </p:pic>
      <p:sp>
        <p:nvSpPr>
          <p:cNvPr id="3" name="Rectangle 2">
            <a:hlinkClick r:id="rId3" action="ppaction://hlinksldjump"/>
          </p:cNvPr>
          <p:cNvSpPr/>
          <p:nvPr/>
        </p:nvSpPr>
        <p:spPr>
          <a:xfrm>
            <a:off x="4648200" y="1219200"/>
            <a:ext cx="1676400" cy="762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hlinkClick r:id="rId4" action="ppaction://hlinksldjump"/>
          </p:cNvPr>
          <p:cNvSpPr/>
          <p:nvPr/>
        </p:nvSpPr>
        <p:spPr>
          <a:xfrm>
            <a:off x="457200" y="3124200"/>
            <a:ext cx="1219200" cy="533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457200" y="5181600"/>
            <a:ext cx="1219200" cy="533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6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7" action="ppaction://hlinksldjump"/>
          </p:cNvPr>
          <p:cNvSpPr/>
          <p:nvPr/>
        </p:nvSpPr>
        <p:spPr>
          <a:xfrm>
            <a:off x="4648199" y="990600"/>
            <a:ext cx="914401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8" action="ppaction://hlinksldjump"/>
          </p:cNvPr>
          <p:cNvSpPr/>
          <p:nvPr/>
        </p:nvSpPr>
        <p:spPr>
          <a:xfrm>
            <a:off x="6477000" y="37338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9" action="ppaction://hlinksldjump"/>
          </p:cNvPr>
          <p:cNvSpPr/>
          <p:nvPr/>
        </p:nvSpPr>
        <p:spPr>
          <a:xfrm>
            <a:off x="7620000" y="3733800"/>
            <a:ext cx="9144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9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10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4" action="ppaction://hlinksldjump"/>
          </p:cNvPr>
          <p:cNvSpPr/>
          <p:nvPr/>
        </p:nvSpPr>
        <p:spPr>
          <a:xfrm>
            <a:off x="476250" y="3124200"/>
            <a:ext cx="120015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4" action="ppaction://hlinksldjump"/>
          </p:cNvPr>
          <p:cNvSpPr/>
          <p:nvPr/>
        </p:nvSpPr>
        <p:spPr>
          <a:xfrm>
            <a:off x="476250" y="5257800"/>
            <a:ext cx="120015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11" action="ppaction://hlinksldjump"/>
          </p:cNvPr>
          <p:cNvSpPr/>
          <p:nvPr/>
        </p:nvSpPr>
        <p:spPr>
          <a:xfrm>
            <a:off x="6934200" y="990600"/>
            <a:ext cx="19050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12" action="ppaction://hlinksldjump"/>
          </p:cNvPr>
          <p:cNvSpPr/>
          <p:nvPr/>
        </p:nvSpPr>
        <p:spPr>
          <a:xfrm>
            <a:off x="6553200" y="51054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rId12" action="ppaction://hlinksldjump"/>
          </p:cNvPr>
          <p:cNvSpPr/>
          <p:nvPr/>
        </p:nvSpPr>
        <p:spPr>
          <a:xfrm>
            <a:off x="7467600" y="4800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hlinkClick r:id="rId12" action="ppaction://hlinksldjump"/>
          </p:cNvPr>
          <p:cNvSpPr/>
          <p:nvPr/>
        </p:nvSpPr>
        <p:spPr>
          <a:xfrm>
            <a:off x="6553200" y="64770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Click r:id="rId12" action="ppaction://hlinksldjump"/>
          </p:cNvPr>
          <p:cNvSpPr/>
          <p:nvPr/>
        </p:nvSpPr>
        <p:spPr>
          <a:xfrm>
            <a:off x="8153400" y="62484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hlinkClick r:id="rId13" action="ppaction://hlinksldjump"/>
          </p:cNvPr>
          <p:cNvSpPr/>
          <p:nvPr/>
        </p:nvSpPr>
        <p:spPr>
          <a:xfrm>
            <a:off x="5562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69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8875058" cy="6858000"/>
          </a:xfrm>
          <a:prstGeom prst="rect">
            <a:avLst/>
          </a:prstGeom>
        </p:spPr>
      </p:pic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6477000" y="37338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7620000" y="3733800"/>
            <a:ext cx="9144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6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7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8" action="ppaction://hlinksldjump"/>
          </p:cNvPr>
          <p:cNvSpPr/>
          <p:nvPr/>
        </p:nvSpPr>
        <p:spPr>
          <a:xfrm>
            <a:off x="4648199" y="990600"/>
            <a:ext cx="914401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9" action="ppaction://hlinksldjump"/>
          </p:cNvPr>
          <p:cNvSpPr/>
          <p:nvPr/>
        </p:nvSpPr>
        <p:spPr>
          <a:xfrm>
            <a:off x="533400" y="3810000"/>
            <a:ext cx="1219200" cy="533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9" action="ppaction://hlinksldjump"/>
          </p:cNvPr>
          <p:cNvSpPr/>
          <p:nvPr/>
        </p:nvSpPr>
        <p:spPr>
          <a:xfrm>
            <a:off x="476250" y="3810000"/>
            <a:ext cx="127635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10" action="ppaction://hlinksldjump"/>
          </p:cNvPr>
          <p:cNvSpPr/>
          <p:nvPr/>
        </p:nvSpPr>
        <p:spPr>
          <a:xfrm>
            <a:off x="6934200" y="990600"/>
            <a:ext cx="19050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11" action="ppaction://hlinksldjump"/>
          </p:cNvPr>
          <p:cNvSpPr/>
          <p:nvPr/>
        </p:nvSpPr>
        <p:spPr>
          <a:xfrm>
            <a:off x="6553200" y="51054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11" action="ppaction://hlinksldjump"/>
          </p:cNvPr>
          <p:cNvSpPr/>
          <p:nvPr/>
        </p:nvSpPr>
        <p:spPr>
          <a:xfrm>
            <a:off x="7467600" y="4800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11" action="ppaction://hlinksldjump"/>
          </p:cNvPr>
          <p:cNvSpPr/>
          <p:nvPr/>
        </p:nvSpPr>
        <p:spPr>
          <a:xfrm>
            <a:off x="6553200" y="64770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11" action="ppaction://hlinksldjump"/>
          </p:cNvPr>
          <p:cNvSpPr/>
          <p:nvPr/>
        </p:nvSpPr>
        <p:spPr>
          <a:xfrm>
            <a:off x="8153400" y="62484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12" action="ppaction://hlinksldjump"/>
          </p:cNvPr>
          <p:cNvSpPr/>
          <p:nvPr/>
        </p:nvSpPr>
        <p:spPr>
          <a:xfrm>
            <a:off x="5562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09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8875058" cy="6858000"/>
          </a:xfrm>
          <a:prstGeom prst="rect">
            <a:avLst/>
          </a:prstGeom>
        </p:spPr>
      </p:pic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6477000" y="37338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7620000" y="3733800"/>
            <a:ext cx="9144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5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3" action="ppaction://hlinksldjump"/>
          </p:cNvPr>
          <p:cNvSpPr/>
          <p:nvPr/>
        </p:nvSpPr>
        <p:spPr>
          <a:xfrm>
            <a:off x="2133600" y="1219200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6" action="ppaction://hlinksldjump"/>
          </p:cNvPr>
          <p:cNvSpPr/>
          <p:nvPr/>
        </p:nvSpPr>
        <p:spPr>
          <a:xfrm>
            <a:off x="2133600" y="1371600"/>
            <a:ext cx="16002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7" action="ppaction://hlinksldjump"/>
          </p:cNvPr>
          <p:cNvSpPr/>
          <p:nvPr/>
        </p:nvSpPr>
        <p:spPr>
          <a:xfrm>
            <a:off x="533400" y="3810000"/>
            <a:ext cx="1219200" cy="533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8" action="ppaction://hlinkfile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9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10" action="ppaction://hlinksldjump"/>
          </p:cNvPr>
          <p:cNvSpPr/>
          <p:nvPr/>
        </p:nvSpPr>
        <p:spPr>
          <a:xfrm>
            <a:off x="4648199" y="990600"/>
            <a:ext cx="914401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7" action="ppaction://hlinksldjump"/>
          </p:cNvPr>
          <p:cNvSpPr/>
          <p:nvPr/>
        </p:nvSpPr>
        <p:spPr>
          <a:xfrm>
            <a:off x="476250" y="3810000"/>
            <a:ext cx="127635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11" action="ppaction://hlinksldjump"/>
          </p:cNvPr>
          <p:cNvSpPr/>
          <p:nvPr/>
        </p:nvSpPr>
        <p:spPr>
          <a:xfrm>
            <a:off x="6934200" y="990600"/>
            <a:ext cx="19050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12" action="ppaction://hlinksldjump"/>
          </p:cNvPr>
          <p:cNvSpPr/>
          <p:nvPr/>
        </p:nvSpPr>
        <p:spPr>
          <a:xfrm>
            <a:off x="6553200" y="51054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rId12" action="ppaction://hlinksldjump"/>
          </p:cNvPr>
          <p:cNvSpPr/>
          <p:nvPr/>
        </p:nvSpPr>
        <p:spPr>
          <a:xfrm>
            <a:off x="7467600" y="4800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hlinkClick r:id="rId12" action="ppaction://hlinksldjump"/>
          </p:cNvPr>
          <p:cNvSpPr/>
          <p:nvPr/>
        </p:nvSpPr>
        <p:spPr>
          <a:xfrm>
            <a:off x="6553200" y="64770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Click r:id="rId12" action="ppaction://hlinksldjump"/>
          </p:cNvPr>
          <p:cNvSpPr/>
          <p:nvPr/>
        </p:nvSpPr>
        <p:spPr>
          <a:xfrm>
            <a:off x="8153400" y="62484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hlinkClick r:id="rId13" action="ppaction://hlinksldjump"/>
          </p:cNvPr>
          <p:cNvSpPr/>
          <p:nvPr/>
        </p:nvSpPr>
        <p:spPr>
          <a:xfrm>
            <a:off x="5562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9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8875058" cy="6858000"/>
          </a:xfrm>
          <a:prstGeom prst="rect">
            <a:avLst/>
          </a:prstGeom>
        </p:spPr>
      </p:pic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6477000" y="37338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7620000" y="3733800"/>
            <a:ext cx="9144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5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6" action="ppaction://hlinksldjump"/>
          </p:cNvPr>
          <p:cNvSpPr/>
          <p:nvPr/>
        </p:nvSpPr>
        <p:spPr>
          <a:xfrm>
            <a:off x="3505200" y="1219200"/>
            <a:ext cx="1371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hlinkClick r:id="rId7" action="ppaction://hlinksldjump"/>
          </p:cNvPr>
          <p:cNvSpPr/>
          <p:nvPr/>
        </p:nvSpPr>
        <p:spPr>
          <a:xfrm>
            <a:off x="3505200" y="1371600"/>
            <a:ext cx="17145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8" action="ppaction://hlinksldjump"/>
          </p:cNvPr>
          <p:cNvSpPr/>
          <p:nvPr/>
        </p:nvSpPr>
        <p:spPr>
          <a:xfrm>
            <a:off x="533400" y="3810000"/>
            <a:ext cx="1219200" cy="533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9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10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11" action="ppaction://hlinksldjump"/>
          </p:cNvPr>
          <p:cNvSpPr/>
          <p:nvPr/>
        </p:nvSpPr>
        <p:spPr>
          <a:xfrm>
            <a:off x="4648199" y="990600"/>
            <a:ext cx="914401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hlinkClick r:id="rId8" action="ppaction://hlinksldjump"/>
          </p:cNvPr>
          <p:cNvSpPr/>
          <p:nvPr/>
        </p:nvSpPr>
        <p:spPr>
          <a:xfrm>
            <a:off x="476250" y="3810000"/>
            <a:ext cx="127635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Click r:id="rId12" action="ppaction://hlinksldjump"/>
          </p:cNvPr>
          <p:cNvSpPr/>
          <p:nvPr/>
        </p:nvSpPr>
        <p:spPr>
          <a:xfrm>
            <a:off x="3505200" y="1600200"/>
            <a:ext cx="1714500" cy="11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hlinkClick r:id="rId10" action="ppaction://hlinksldjump"/>
          </p:cNvPr>
          <p:cNvSpPr/>
          <p:nvPr/>
        </p:nvSpPr>
        <p:spPr>
          <a:xfrm>
            <a:off x="3505200" y="1790700"/>
            <a:ext cx="1714500" cy="11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13" action="ppaction://hlinksldjump"/>
          </p:cNvPr>
          <p:cNvSpPr/>
          <p:nvPr/>
        </p:nvSpPr>
        <p:spPr>
          <a:xfrm>
            <a:off x="6934200" y="990600"/>
            <a:ext cx="19050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rId14" action="ppaction://hlinksldjump"/>
          </p:cNvPr>
          <p:cNvSpPr/>
          <p:nvPr/>
        </p:nvSpPr>
        <p:spPr>
          <a:xfrm>
            <a:off x="6553200" y="51054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hlinkClick r:id="rId14" action="ppaction://hlinksldjump"/>
          </p:cNvPr>
          <p:cNvSpPr/>
          <p:nvPr/>
        </p:nvSpPr>
        <p:spPr>
          <a:xfrm>
            <a:off x="7467600" y="4800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14" action="ppaction://hlinksldjump"/>
          </p:cNvPr>
          <p:cNvSpPr/>
          <p:nvPr/>
        </p:nvSpPr>
        <p:spPr>
          <a:xfrm>
            <a:off x="6553200" y="64770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hlinkClick r:id="rId14" action="ppaction://hlinksldjump"/>
          </p:cNvPr>
          <p:cNvSpPr/>
          <p:nvPr/>
        </p:nvSpPr>
        <p:spPr>
          <a:xfrm>
            <a:off x="8153400" y="62484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hlinkClick r:id="rId15" action="ppaction://hlinksldjump"/>
          </p:cNvPr>
          <p:cNvSpPr/>
          <p:nvPr/>
        </p:nvSpPr>
        <p:spPr>
          <a:xfrm>
            <a:off x="5562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8875058" cy="6858000"/>
          </a:xfrm>
          <a:prstGeom prst="rect">
            <a:avLst/>
          </a:prstGeom>
        </p:spPr>
      </p:pic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6477000" y="37338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7620000" y="3733800"/>
            <a:ext cx="9144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5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6" action="ppaction://hlinksldjump"/>
          </p:cNvPr>
          <p:cNvSpPr/>
          <p:nvPr/>
        </p:nvSpPr>
        <p:spPr>
          <a:xfrm>
            <a:off x="4648200" y="1219200"/>
            <a:ext cx="1676400" cy="762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7" action="ppaction://hlinksldjump"/>
          </p:cNvPr>
          <p:cNvSpPr/>
          <p:nvPr/>
        </p:nvSpPr>
        <p:spPr>
          <a:xfrm>
            <a:off x="533400" y="3810000"/>
            <a:ext cx="1219200" cy="533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8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9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10" action="ppaction://hlinksldjump"/>
          </p:cNvPr>
          <p:cNvSpPr/>
          <p:nvPr/>
        </p:nvSpPr>
        <p:spPr>
          <a:xfrm>
            <a:off x="4648199" y="990600"/>
            <a:ext cx="914401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7" action="ppaction://hlinksldjump"/>
          </p:cNvPr>
          <p:cNvSpPr/>
          <p:nvPr/>
        </p:nvSpPr>
        <p:spPr>
          <a:xfrm>
            <a:off x="476250" y="3810000"/>
            <a:ext cx="127635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11" action="ppaction://hlinksldjump"/>
          </p:cNvPr>
          <p:cNvSpPr/>
          <p:nvPr/>
        </p:nvSpPr>
        <p:spPr>
          <a:xfrm>
            <a:off x="6934200" y="990600"/>
            <a:ext cx="19050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12" action="ppaction://hlinksldjump"/>
          </p:cNvPr>
          <p:cNvSpPr/>
          <p:nvPr/>
        </p:nvSpPr>
        <p:spPr>
          <a:xfrm>
            <a:off x="6553200" y="51054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12" action="ppaction://hlinksldjump"/>
          </p:cNvPr>
          <p:cNvSpPr/>
          <p:nvPr/>
        </p:nvSpPr>
        <p:spPr>
          <a:xfrm>
            <a:off x="7467600" y="4800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12" action="ppaction://hlinksldjump"/>
          </p:cNvPr>
          <p:cNvSpPr/>
          <p:nvPr/>
        </p:nvSpPr>
        <p:spPr>
          <a:xfrm>
            <a:off x="6553200" y="64770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rId12" action="ppaction://hlinksldjump"/>
          </p:cNvPr>
          <p:cNvSpPr/>
          <p:nvPr/>
        </p:nvSpPr>
        <p:spPr>
          <a:xfrm>
            <a:off x="8153400" y="62484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hlinkClick r:id="rId13" action="ppaction://hlinksldjump"/>
          </p:cNvPr>
          <p:cNvSpPr/>
          <p:nvPr/>
        </p:nvSpPr>
        <p:spPr>
          <a:xfrm>
            <a:off x="5562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41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8875058" cy="6858000"/>
          </a:xfrm>
          <a:prstGeom prst="rect">
            <a:avLst/>
          </a:prstGeom>
        </p:spPr>
      </p:pic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6477000" y="37338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7620000" y="3733800"/>
            <a:ext cx="9144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6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7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8" action="ppaction://hlinksldjump"/>
          </p:cNvPr>
          <p:cNvSpPr/>
          <p:nvPr/>
        </p:nvSpPr>
        <p:spPr>
          <a:xfrm>
            <a:off x="4648199" y="990600"/>
            <a:ext cx="914401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9" action="ppaction://hlinksldjump"/>
          </p:cNvPr>
          <p:cNvSpPr/>
          <p:nvPr/>
        </p:nvSpPr>
        <p:spPr>
          <a:xfrm>
            <a:off x="6934200" y="990600"/>
            <a:ext cx="19050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10" action="ppaction://hlinksldjump"/>
          </p:cNvPr>
          <p:cNvSpPr/>
          <p:nvPr/>
        </p:nvSpPr>
        <p:spPr>
          <a:xfrm>
            <a:off x="6553200" y="51054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10" action="ppaction://hlinksldjump"/>
          </p:cNvPr>
          <p:cNvSpPr/>
          <p:nvPr/>
        </p:nvSpPr>
        <p:spPr>
          <a:xfrm>
            <a:off x="7467600" y="4800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10" action="ppaction://hlinksldjump"/>
          </p:cNvPr>
          <p:cNvSpPr/>
          <p:nvPr/>
        </p:nvSpPr>
        <p:spPr>
          <a:xfrm>
            <a:off x="6553200" y="64770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10" action="ppaction://hlinksldjump"/>
          </p:cNvPr>
          <p:cNvSpPr/>
          <p:nvPr/>
        </p:nvSpPr>
        <p:spPr>
          <a:xfrm>
            <a:off x="8153400" y="62484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11" action="ppaction://hlinksldjump"/>
          </p:cNvPr>
          <p:cNvSpPr/>
          <p:nvPr/>
        </p:nvSpPr>
        <p:spPr>
          <a:xfrm>
            <a:off x="5562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88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8875058" cy="6858000"/>
          </a:xfrm>
          <a:prstGeom prst="rect">
            <a:avLst/>
          </a:prstGeom>
        </p:spPr>
      </p:pic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6477000" y="37338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7620000" y="3733800"/>
            <a:ext cx="9144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5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3" action="ppaction://hlinksldjump"/>
          </p:cNvPr>
          <p:cNvSpPr/>
          <p:nvPr/>
        </p:nvSpPr>
        <p:spPr>
          <a:xfrm>
            <a:off x="2133600" y="1219200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6" action="ppaction://hlinksldjump"/>
          </p:cNvPr>
          <p:cNvSpPr/>
          <p:nvPr/>
        </p:nvSpPr>
        <p:spPr>
          <a:xfrm>
            <a:off x="2133600" y="1371600"/>
            <a:ext cx="16002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7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8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9" action="ppaction://hlinksldjump"/>
          </p:cNvPr>
          <p:cNvSpPr/>
          <p:nvPr/>
        </p:nvSpPr>
        <p:spPr>
          <a:xfrm>
            <a:off x="4648199" y="990600"/>
            <a:ext cx="914401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10" action="ppaction://hlinksldjump"/>
          </p:cNvPr>
          <p:cNvSpPr/>
          <p:nvPr/>
        </p:nvSpPr>
        <p:spPr>
          <a:xfrm>
            <a:off x="6934200" y="990600"/>
            <a:ext cx="19050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7" action="ppaction://hlinksldjump"/>
          </p:cNvPr>
          <p:cNvSpPr/>
          <p:nvPr/>
        </p:nvSpPr>
        <p:spPr>
          <a:xfrm>
            <a:off x="6553200" y="51054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7" action="ppaction://hlinksldjump"/>
          </p:cNvPr>
          <p:cNvSpPr/>
          <p:nvPr/>
        </p:nvSpPr>
        <p:spPr>
          <a:xfrm>
            <a:off x="7467600" y="4800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7" action="ppaction://hlinksldjump"/>
          </p:cNvPr>
          <p:cNvSpPr/>
          <p:nvPr/>
        </p:nvSpPr>
        <p:spPr>
          <a:xfrm>
            <a:off x="6553200" y="64770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rId7" action="ppaction://hlinksldjump"/>
          </p:cNvPr>
          <p:cNvSpPr/>
          <p:nvPr/>
        </p:nvSpPr>
        <p:spPr>
          <a:xfrm>
            <a:off x="8153400" y="62484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hlinkClick r:id="rId11" action="ppaction://hlinksldjump"/>
          </p:cNvPr>
          <p:cNvSpPr/>
          <p:nvPr/>
        </p:nvSpPr>
        <p:spPr>
          <a:xfrm>
            <a:off x="5562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52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8875058" cy="6858000"/>
          </a:xfrm>
          <a:prstGeom prst="rect">
            <a:avLst/>
          </a:prstGeom>
        </p:spPr>
      </p:pic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6477000" y="37338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7620000" y="3733800"/>
            <a:ext cx="9144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5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6" action="ppaction://hlinksldjump"/>
          </p:cNvPr>
          <p:cNvSpPr/>
          <p:nvPr/>
        </p:nvSpPr>
        <p:spPr>
          <a:xfrm>
            <a:off x="3505200" y="1219200"/>
            <a:ext cx="1371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hlinkClick r:id="rId7" action="ppaction://hlinksldjump"/>
          </p:cNvPr>
          <p:cNvSpPr/>
          <p:nvPr/>
        </p:nvSpPr>
        <p:spPr>
          <a:xfrm>
            <a:off x="3505200" y="1371600"/>
            <a:ext cx="17145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8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9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10" action="ppaction://hlinksldjump"/>
          </p:cNvPr>
          <p:cNvSpPr/>
          <p:nvPr/>
        </p:nvSpPr>
        <p:spPr>
          <a:xfrm>
            <a:off x="4648199" y="990600"/>
            <a:ext cx="914401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rId11" action="ppaction://hlinksldjump"/>
          </p:cNvPr>
          <p:cNvSpPr/>
          <p:nvPr/>
        </p:nvSpPr>
        <p:spPr>
          <a:xfrm>
            <a:off x="3505200" y="1600200"/>
            <a:ext cx="1714500" cy="11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hlinkClick r:id="rId12" action="ppaction://hlinksldjump"/>
          </p:cNvPr>
          <p:cNvSpPr/>
          <p:nvPr/>
        </p:nvSpPr>
        <p:spPr>
          <a:xfrm>
            <a:off x="3505200" y="1790700"/>
            <a:ext cx="1714500" cy="11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13" action="ppaction://hlinksldjump"/>
          </p:cNvPr>
          <p:cNvSpPr/>
          <p:nvPr/>
        </p:nvSpPr>
        <p:spPr>
          <a:xfrm>
            <a:off x="6934200" y="990600"/>
            <a:ext cx="19050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553200" y="51054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Click r:id="rId9" action="ppaction://hlinksldjump"/>
          </p:cNvPr>
          <p:cNvSpPr/>
          <p:nvPr/>
        </p:nvSpPr>
        <p:spPr>
          <a:xfrm>
            <a:off x="7467600" y="4800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hlinkClick r:id="rId9" action="ppaction://hlinksldjump"/>
          </p:cNvPr>
          <p:cNvSpPr/>
          <p:nvPr/>
        </p:nvSpPr>
        <p:spPr>
          <a:xfrm>
            <a:off x="6553200" y="64770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hlinkClick r:id="rId9" action="ppaction://hlinksldjump"/>
          </p:cNvPr>
          <p:cNvSpPr/>
          <p:nvPr/>
        </p:nvSpPr>
        <p:spPr>
          <a:xfrm>
            <a:off x="8153400" y="62484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14" action="ppaction://hlinksldjump"/>
          </p:cNvPr>
          <p:cNvSpPr/>
          <p:nvPr/>
        </p:nvSpPr>
        <p:spPr>
          <a:xfrm>
            <a:off x="5562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99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  <p:sp>
        <p:nvSpPr>
          <p:cNvPr id="6" name="Rectangle 5">
            <a:hlinkClick r:id="rId3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5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6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4648200" y="990600"/>
            <a:ext cx="914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8" action="ppaction://hlinksldjump"/>
          </p:cNvPr>
          <p:cNvSpPr/>
          <p:nvPr/>
        </p:nvSpPr>
        <p:spPr>
          <a:xfrm>
            <a:off x="304800" y="2133600"/>
            <a:ext cx="17526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2" name="Rectangle 21">
            <a:hlinkClick r:id="rId9" action="ppaction://hlinksldjump"/>
          </p:cNvPr>
          <p:cNvSpPr/>
          <p:nvPr/>
        </p:nvSpPr>
        <p:spPr>
          <a:xfrm>
            <a:off x="6553200" y="1981200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hlinkClick r:id="rId10" action="ppaction://hlinksldjump"/>
          </p:cNvPr>
          <p:cNvSpPr/>
          <p:nvPr/>
        </p:nvSpPr>
        <p:spPr>
          <a:xfrm>
            <a:off x="6553200" y="26670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hlinkClick r:id="rId9" action="ppaction://hlinksldjump"/>
          </p:cNvPr>
          <p:cNvSpPr/>
          <p:nvPr/>
        </p:nvSpPr>
        <p:spPr>
          <a:xfrm>
            <a:off x="5638800" y="990600"/>
            <a:ext cx="1219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11" action="ppaction://hlinksldjump"/>
          </p:cNvPr>
          <p:cNvSpPr/>
          <p:nvPr/>
        </p:nvSpPr>
        <p:spPr>
          <a:xfrm>
            <a:off x="6934200" y="990600"/>
            <a:ext cx="1981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hlinkClick r:id="rId12" action="ppaction://hlinksldjump"/>
          </p:cNvPr>
          <p:cNvSpPr/>
          <p:nvPr/>
        </p:nvSpPr>
        <p:spPr>
          <a:xfrm>
            <a:off x="6553200" y="44196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hlinkClick r:id="rId12" action="ppaction://hlinksldjump"/>
          </p:cNvPr>
          <p:cNvSpPr/>
          <p:nvPr/>
        </p:nvSpPr>
        <p:spPr>
          <a:xfrm>
            <a:off x="7467600" y="41148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hlinkClick r:id="rId12" action="ppaction://hlinksldjump"/>
          </p:cNvPr>
          <p:cNvSpPr/>
          <p:nvPr/>
        </p:nvSpPr>
        <p:spPr>
          <a:xfrm>
            <a:off x="6553200" y="57912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hlinkClick r:id="rId12" action="ppaction://hlinksldjump"/>
          </p:cNvPr>
          <p:cNvSpPr/>
          <p:nvPr/>
        </p:nvSpPr>
        <p:spPr>
          <a:xfrm>
            <a:off x="8153400" y="5562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hlinkClick r:id="rId8" action="ppaction://hlinksldjump"/>
          </p:cNvPr>
          <p:cNvSpPr/>
          <p:nvPr/>
        </p:nvSpPr>
        <p:spPr>
          <a:xfrm>
            <a:off x="304800" y="2819400"/>
            <a:ext cx="17526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1" name="Rectangle 30">
            <a:hlinkClick r:id="rId8" action="ppaction://hlinksldjump"/>
          </p:cNvPr>
          <p:cNvSpPr/>
          <p:nvPr/>
        </p:nvSpPr>
        <p:spPr>
          <a:xfrm>
            <a:off x="381000" y="3505200"/>
            <a:ext cx="17526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2" name="Rectangle 31">
            <a:hlinkClick r:id="rId8" action="ppaction://hlinksldjump"/>
          </p:cNvPr>
          <p:cNvSpPr/>
          <p:nvPr/>
        </p:nvSpPr>
        <p:spPr>
          <a:xfrm>
            <a:off x="381000" y="4114800"/>
            <a:ext cx="17526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3" name="Rectangle 32">
            <a:hlinkClick r:id="rId8" action="ppaction://hlinksldjump"/>
          </p:cNvPr>
          <p:cNvSpPr/>
          <p:nvPr/>
        </p:nvSpPr>
        <p:spPr>
          <a:xfrm>
            <a:off x="381000" y="4800600"/>
            <a:ext cx="17526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4" name="Rectangle 33">
            <a:hlinkClick r:id="rId8" action="ppaction://hlinksldjump"/>
          </p:cNvPr>
          <p:cNvSpPr/>
          <p:nvPr/>
        </p:nvSpPr>
        <p:spPr>
          <a:xfrm>
            <a:off x="381000" y="5486400"/>
            <a:ext cx="17526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88448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8875058" cy="6858000"/>
          </a:xfrm>
          <a:prstGeom prst="rect">
            <a:avLst/>
          </a:prstGeom>
        </p:spPr>
      </p:pic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6477000" y="37338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7620000" y="3733800"/>
            <a:ext cx="9144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5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6" action="ppaction://hlinksldjump"/>
          </p:cNvPr>
          <p:cNvSpPr/>
          <p:nvPr/>
        </p:nvSpPr>
        <p:spPr>
          <a:xfrm>
            <a:off x="4648200" y="1219200"/>
            <a:ext cx="1676400" cy="762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7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8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9" action="ppaction://hlinksldjump"/>
          </p:cNvPr>
          <p:cNvSpPr/>
          <p:nvPr/>
        </p:nvSpPr>
        <p:spPr>
          <a:xfrm>
            <a:off x="4648199" y="990600"/>
            <a:ext cx="914401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10" action="ppaction://hlinksldjump"/>
          </p:cNvPr>
          <p:cNvSpPr/>
          <p:nvPr/>
        </p:nvSpPr>
        <p:spPr>
          <a:xfrm>
            <a:off x="6934200" y="990600"/>
            <a:ext cx="19050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9" action="ppaction://hlinksldjump"/>
          </p:cNvPr>
          <p:cNvSpPr/>
          <p:nvPr/>
        </p:nvSpPr>
        <p:spPr>
          <a:xfrm>
            <a:off x="6553200" y="51054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9" action="ppaction://hlinksldjump"/>
          </p:cNvPr>
          <p:cNvSpPr/>
          <p:nvPr/>
        </p:nvSpPr>
        <p:spPr>
          <a:xfrm>
            <a:off x="7467600" y="4800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6553200" y="64770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8153400" y="62484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rId11" action="ppaction://hlinksldjump"/>
          </p:cNvPr>
          <p:cNvSpPr/>
          <p:nvPr/>
        </p:nvSpPr>
        <p:spPr>
          <a:xfrm>
            <a:off x="5562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28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  <p:sp>
        <p:nvSpPr>
          <p:cNvPr id="3" name="Rectangle 2">
            <a:hlinkClick r:id="rId3" action="ppaction://hlinksldjump"/>
          </p:cNvPr>
          <p:cNvSpPr/>
          <p:nvPr/>
        </p:nvSpPr>
        <p:spPr>
          <a:xfrm>
            <a:off x="6934200" y="990600"/>
            <a:ext cx="19050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hlinkClick r:id="rId4" action="ppaction://hlinksldjump"/>
          </p:cNvPr>
          <p:cNvSpPr/>
          <p:nvPr/>
        </p:nvSpPr>
        <p:spPr>
          <a:xfrm>
            <a:off x="6553200" y="51054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7467600" y="4800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6553200" y="64770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8153400" y="62484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5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6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3" action="ppaction://hlinksldjump"/>
          </p:cNvPr>
          <p:cNvSpPr/>
          <p:nvPr/>
        </p:nvSpPr>
        <p:spPr>
          <a:xfrm>
            <a:off x="6934200" y="990600"/>
            <a:ext cx="19050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7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8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rId9" action="ppaction://hlinksldjump"/>
          </p:cNvPr>
          <p:cNvSpPr/>
          <p:nvPr/>
        </p:nvSpPr>
        <p:spPr>
          <a:xfrm>
            <a:off x="4648199" y="990600"/>
            <a:ext cx="914401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hlinkClick r:id="rId10" action="ppaction://hlinksldjump"/>
          </p:cNvPr>
          <p:cNvSpPr/>
          <p:nvPr/>
        </p:nvSpPr>
        <p:spPr>
          <a:xfrm>
            <a:off x="5562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29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  <p:sp>
        <p:nvSpPr>
          <p:cNvPr id="3" name="Rectangle 2">
            <a:hlinkClick r:id="rId3" action="ppaction://hlinksldjump"/>
          </p:cNvPr>
          <p:cNvSpPr/>
          <p:nvPr/>
        </p:nvSpPr>
        <p:spPr>
          <a:xfrm>
            <a:off x="6934200" y="990600"/>
            <a:ext cx="19050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hlinkClick r:id="rId4" action="ppaction://hlinksldjump"/>
          </p:cNvPr>
          <p:cNvSpPr/>
          <p:nvPr/>
        </p:nvSpPr>
        <p:spPr>
          <a:xfrm>
            <a:off x="6553200" y="51054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7467600" y="4800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6553200" y="64770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8153400" y="62484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5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6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3" action="ppaction://hlinksldjump"/>
          </p:cNvPr>
          <p:cNvSpPr/>
          <p:nvPr/>
        </p:nvSpPr>
        <p:spPr>
          <a:xfrm>
            <a:off x="6934200" y="990600"/>
            <a:ext cx="19050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7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8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rId9" action="ppaction://hlinksldjump"/>
          </p:cNvPr>
          <p:cNvSpPr/>
          <p:nvPr/>
        </p:nvSpPr>
        <p:spPr>
          <a:xfrm>
            <a:off x="4648199" y="990600"/>
            <a:ext cx="914401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hlinkClick r:id="rId10" action="ppaction://hlinksldjump"/>
          </p:cNvPr>
          <p:cNvSpPr/>
          <p:nvPr/>
        </p:nvSpPr>
        <p:spPr>
          <a:xfrm>
            <a:off x="2133600" y="1219200"/>
            <a:ext cx="15240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Click r:id="rId11" action="ppaction://hlinksldjump"/>
          </p:cNvPr>
          <p:cNvSpPr/>
          <p:nvPr/>
        </p:nvSpPr>
        <p:spPr>
          <a:xfrm>
            <a:off x="2133600" y="1371600"/>
            <a:ext cx="16002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hlinkClick r:id="rId12" action="ppaction://hlinksldjump"/>
          </p:cNvPr>
          <p:cNvSpPr/>
          <p:nvPr/>
        </p:nvSpPr>
        <p:spPr>
          <a:xfrm>
            <a:off x="5562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49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  <p:sp>
        <p:nvSpPr>
          <p:cNvPr id="3" name="Rectangle 2">
            <a:hlinkClick r:id="rId3" action="ppaction://hlinksldjump"/>
          </p:cNvPr>
          <p:cNvSpPr/>
          <p:nvPr/>
        </p:nvSpPr>
        <p:spPr>
          <a:xfrm>
            <a:off x="6934200" y="990600"/>
            <a:ext cx="19050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hlinkClick r:id="rId4" action="ppaction://hlinksldjump"/>
          </p:cNvPr>
          <p:cNvSpPr/>
          <p:nvPr/>
        </p:nvSpPr>
        <p:spPr>
          <a:xfrm>
            <a:off x="6553200" y="51054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7467600" y="4800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6553200" y="64770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8153400" y="62484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5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6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3" action="ppaction://hlinksldjump"/>
          </p:cNvPr>
          <p:cNvSpPr/>
          <p:nvPr/>
        </p:nvSpPr>
        <p:spPr>
          <a:xfrm>
            <a:off x="6934200" y="990600"/>
            <a:ext cx="19050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7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8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9" action="ppaction://hlinksldjump"/>
          </p:cNvPr>
          <p:cNvSpPr/>
          <p:nvPr/>
        </p:nvSpPr>
        <p:spPr>
          <a:xfrm>
            <a:off x="4648199" y="990600"/>
            <a:ext cx="914401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hlinkClick r:id="rId10" action="ppaction://hlinksldjump"/>
          </p:cNvPr>
          <p:cNvSpPr/>
          <p:nvPr/>
        </p:nvSpPr>
        <p:spPr>
          <a:xfrm>
            <a:off x="3505200" y="1219200"/>
            <a:ext cx="1371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hlinkClick r:id="rId11" action="ppaction://hlinksldjump"/>
          </p:cNvPr>
          <p:cNvSpPr/>
          <p:nvPr/>
        </p:nvSpPr>
        <p:spPr>
          <a:xfrm>
            <a:off x="3505200" y="1371600"/>
            <a:ext cx="17145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12" action="ppaction://hlinksldjump"/>
          </p:cNvPr>
          <p:cNvSpPr/>
          <p:nvPr/>
        </p:nvSpPr>
        <p:spPr>
          <a:xfrm>
            <a:off x="3505200" y="1600200"/>
            <a:ext cx="1714500" cy="11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13" action="ppaction://hlinksldjump"/>
          </p:cNvPr>
          <p:cNvSpPr/>
          <p:nvPr/>
        </p:nvSpPr>
        <p:spPr>
          <a:xfrm>
            <a:off x="3505200" y="1790700"/>
            <a:ext cx="1714500" cy="11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14" action="ppaction://hlinksldjump"/>
          </p:cNvPr>
          <p:cNvSpPr/>
          <p:nvPr/>
        </p:nvSpPr>
        <p:spPr>
          <a:xfrm>
            <a:off x="5562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2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  <p:sp>
        <p:nvSpPr>
          <p:cNvPr id="3" name="Rectangle 2">
            <a:hlinkClick r:id="rId3" action="ppaction://hlinksldjump"/>
          </p:cNvPr>
          <p:cNvSpPr/>
          <p:nvPr/>
        </p:nvSpPr>
        <p:spPr>
          <a:xfrm>
            <a:off x="6934200" y="990600"/>
            <a:ext cx="19050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hlinkClick r:id="rId4" action="ppaction://hlinksldjump"/>
          </p:cNvPr>
          <p:cNvSpPr/>
          <p:nvPr/>
        </p:nvSpPr>
        <p:spPr>
          <a:xfrm>
            <a:off x="6553200" y="51054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7467600" y="4800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6553200" y="64770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8153400" y="62484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5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6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3" action="ppaction://hlinksldjump"/>
          </p:cNvPr>
          <p:cNvSpPr/>
          <p:nvPr/>
        </p:nvSpPr>
        <p:spPr>
          <a:xfrm>
            <a:off x="6934200" y="990600"/>
            <a:ext cx="19050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7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8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9" action="ppaction://hlinksldjump"/>
          </p:cNvPr>
          <p:cNvSpPr/>
          <p:nvPr/>
        </p:nvSpPr>
        <p:spPr>
          <a:xfrm>
            <a:off x="4648199" y="990600"/>
            <a:ext cx="914401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hlinkClick r:id="rId10" action="ppaction://hlinksldjump"/>
          </p:cNvPr>
          <p:cNvSpPr/>
          <p:nvPr/>
        </p:nvSpPr>
        <p:spPr>
          <a:xfrm>
            <a:off x="4648200" y="1219200"/>
            <a:ext cx="1676400" cy="762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11" action="ppaction://hlinksldjump"/>
          </p:cNvPr>
          <p:cNvSpPr/>
          <p:nvPr/>
        </p:nvSpPr>
        <p:spPr>
          <a:xfrm>
            <a:off x="5562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9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  <p:sp>
        <p:nvSpPr>
          <p:cNvPr id="18" name="Rectangle 17">
            <a:hlinkClick r:id="rId3" action="ppaction://hlinksldjump"/>
          </p:cNvPr>
          <p:cNvSpPr/>
          <p:nvPr/>
        </p:nvSpPr>
        <p:spPr>
          <a:xfrm>
            <a:off x="228600" y="4419600"/>
            <a:ext cx="6858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524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8875058" cy="6858000"/>
          </a:xfrm>
          <a:prstGeom prst="rect">
            <a:avLst/>
          </a:prstGeom>
        </p:spPr>
      </p:pic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6477000" y="37338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7620000" y="3733800"/>
            <a:ext cx="9144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04800" y="1371600"/>
            <a:ext cx="351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Placeholder for all ‘About Us’ pages</a:t>
            </a:r>
            <a:endParaRPr lang="en-US" dirty="0"/>
          </a:p>
        </p:txBody>
      </p:sp>
      <p:sp>
        <p:nvSpPr>
          <p:cNvPr id="11" name="Rectangle 10">
            <a:hlinkClick r:id="rId5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6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4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7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8" action="ppaction://hlinksldjump"/>
          </p:cNvPr>
          <p:cNvSpPr/>
          <p:nvPr/>
        </p:nvSpPr>
        <p:spPr>
          <a:xfrm>
            <a:off x="4648199" y="990600"/>
            <a:ext cx="914401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9" action="ppaction://hlinksldjump"/>
          </p:cNvPr>
          <p:cNvSpPr/>
          <p:nvPr/>
        </p:nvSpPr>
        <p:spPr>
          <a:xfrm>
            <a:off x="6934200" y="990600"/>
            <a:ext cx="19050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10" action="ppaction://hlinksldjump"/>
          </p:cNvPr>
          <p:cNvSpPr/>
          <p:nvPr/>
        </p:nvSpPr>
        <p:spPr>
          <a:xfrm>
            <a:off x="6553200" y="51054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10" action="ppaction://hlinksldjump"/>
          </p:cNvPr>
          <p:cNvSpPr/>
          <p:nvPr/>
        </p:nvSpPr>
        <p:spPr>
          <a:xfrm>
            <a:off x="7467600" y="4800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553200" y="64770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rId10" action="ppaction://hlinksldjump"/>
          </p:cNvPr>
          <p:cNvSpPr/>
          <p:nvPr/>
        </p:nvSpPr>
        <p:spPr>
          <a:xfrm>
            <a:off x="8153400" y="62484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hlinkClick r:id="rId11" action="ppaction://hlinksldjump"/>
          </p:cNvPr>
          <p:cNvSpPr/>
          <p:nvPr/>
        </p:nvSpPr>
        <p:spPr>
          <a:xfrm>
            <a:off x="5562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6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8875058" cy="6858000"/>
          </a:xfrm>
          <a:prstGeom prst="rect">
            <a:avLst/>
          </a:prstGeom>
        </p:spPr>
      </p:pic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6477000" y="3733800"/>
            <a:ext cx="10668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7620000" y="3733800"/>
            <a:ext cx="914400" cy="152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4800" y="1295400"/>
            <a:ext cx="238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Event Page Placeholder</a:t>
            </a:r>
            <a:endParaRPr lang="en-US" dirty="0"/>
          </a:p>
        </p:txBody>
      </p:sp>
      <p:sp>
        <p:nvSpPr>
          <p:cNvPr id="8" name="Rectangle 7">
            <a:hlinkClick r:id="rId5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6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4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7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8" action="ppaction://hlinksldjump"/>
          </p:cNvPr>
          <p:cNvSpPr/>
          <p:nvPr/>
        </p:nvSpPr>
        <p:spPr>
          <a:xfrm>
            <a:off x="4648199" y="990600"/>
            <a:ext cx="914401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9" action="ppaction://hlinksldjump"/>
          </p:cNvPr>
          <p:cNvSpPr/>
          <p:nvPr/>
        </p:nvSpPr>
        <p:spPr>
          <a:xfrm>
            <a:off x="6934200" y="990600"/>
            <a:ext cx="19050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10" action="ppaction://hlinksldjump"/>
          </p:cNvPr>
          <p:cNvSpPr/>
          <p:nvPr/>
        </p:nvSpPr>
        <p:spPr>
          <a:xfrm>
            <a:off x="6553200" y="51054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10" action="ppaction://hlinksldjump"/>
          </p:cNvPr>
          <p:cNvSpPr/>
          <p:nvPr/>
        </p:nvSpPr>
        <p:spPr>
          <a:xfrm>
            <a:off x="7467600" y="48006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10" action="ppaction://hlinksldjump"/>
          </p:cNvPr>
          <p:cNvSpPr/>
          <p:nvPr/>
        </p:nvSpPr>
        <p:spPr>
          <a:xfrm>
            <a:off x="6553200" y="6477000"/>
            <a:ext cx="990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10" action="ppaction://hlinksldjump"/>
          </p:cNvPr>
          <p:cNvSpPr/>
          <p:nvPr/>
        </p:nvSpPr>
        <p:spPr>
          <a:xfrm>
            <a:off x="8153400" y="6248400"/>
            <a:ext cx="6096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11" action="ppaction://hlinksldjump"/>
          </p:cNvPr>
          <p:cNvSpPr/>
          <p:nvPr/>
        </p:nvSpPr>
        <p:spPr>
          <a:xfrm>
            <a:off x="5562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89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8875058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800" y="1295400"/>
            <a:ext cx="238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Event Page Placeholder</a:t>
            </a:r>
            <a:endParaRPr lang="en-US" dirty="0"/>
          </a:p>
        </p:txBody>
      </p:sp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6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7" action="ppaction://hlinksldjump"/>
          </p:cNvPr>
          <p:cNvSpPr/>
          <p:nvPr/>
        </p:nvSpPr>
        <p:spPr>
          <a:xfrm>
            <a:off x="4648199" y="990600"/>
            <a:ext cx="914401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8" action="ppaction://hlinksldjump"/>
          </p:cNvPr>
          <p:cNvSpPr/>
          <p:nvPr/>
        </p:nvSpPr>
        <p:spPr>
          <a:xfrm>
            <a:off x="5638800" y="990600"/>
            <a:ext cx="1219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9" action="ppaction://hlinksldjump"/>
          </p:cNvPr>
          <p:cNvSpPr/>
          <p:nvPr/>
        </p:nvSpPr>
        <p:spPr>
          <a:xfrm>
            <a:off x="6934200" y="990600"/>
            <a:ext cx="1981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29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8875058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800" y="1295400"/>
            <a:ext cx="372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must first register for an account.</a:t>
            </a:r>
            <a:endParaRPr lang="en-US" dirty="0"/>
          </a:p>
        </p:txBody>
      </p:sp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2133600" y="990600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3505200" y="990600"/>
            <a:ext cx="1066799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876300" y="990600"/>
            <a:ext cx="11811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6" action="ppaction://hlinksldjump"/>
          </p:cNvPr>
          <p:cNvSpPr/>
          <p:nvPr/>
        </p:nvSpPr>
        <p:spPr>
          <a:xfrm>
            <a:off x="228600" y="990600"/>
            <a:ext cx="4953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7" action="ppaction://hlinksldjump"/>
          </p:cNvPr>
          <p:cNvSpPr/>
          <p:nvPr/>
        </p:nvSpPr>
        <p:spPr>
          <a:xfrm>
            <a:off x="4648199" y="990600"/>
            <a:ext cx="914401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8" action="ppaction://hlinksldjump"/>
          </p:cNvPr>
          <p:cNvSpPr/>
          <p:nvPr/>
        </p:nvSpPr>
        <p:spPr>
          <a:xfrm>
            <a:off x="5638800" y="990600"/>
            <a:ext cx="1219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9" action="ppaction://hlinksldjump"/>
          </p:cNvPr>
          <p:cNvSpPr/>
          <p:nvPr/>
        </p:nvSpPr>
        <p:spPr>
          <a:xfrm>
            <a:off x="6934200" y="990600"/>
            <a:ext cx="1981200" cy="228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5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</TotalTime>
  <Words>32</Words>
  <Application>Microsoft Office PowerPoint</Application>
  <PresentationFormat>Letter Paper (8.5x11 in)</PresentationFormat>
  <Paragraphs>5</Paragraphs>
  <Slides>112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IACT Paper Prototype</dc:title>
  <dc:creator>Jeff Mataya</dc:creator>
  <cp:lastModifiedBy>Jeff Mataya</cp:lastModifiedBy>
  <cp:revision>90</cp:revision>
  <dcterms:created xsi:type="dcterms:W3CDTF">2011-11-21T00:10:19Z</dcterms:created>
  <dcterms:modified xsi:type="dcterms:W3CDTF">2011-12-15T19:57:22Z</dcterms:modified>
</cp:coreProperties>
</file>